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pn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322" r:id="rId2"/>
    <p:sldId id="266" r:id="rId3"/>
    <p:sldId id="267" r:id="rId4"/>
    <p:sldId id="268" r:id="rId5"/>
    <p:sldId id="269" r:id="rId6"/>
    <p:sldId id="270" r:id="rId7"/>
    <p:sldId id="272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3" r:id="rId20"/>
    <p:sldId id="294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5" r:id="rId31"/>
    <p:sldId id="292" r:id="rId32"/>
    <p:sldId id="296" r:id="rId33"/>
    <p:sldId id="297" r:id="rId34"/>
    <p:sldId id="298" r:id="rId35"/>
    <p:sldId id="299" r:id="rId36"/>
    <p:sldId id="300" r:id="rId37"/>
    <p:sldId id="302" r:id="rId38"/>
    <p:sldId id="305" r:id="rId39"/>
    <p:sldId id="303" r:id="rId40"/>
    <p:sldId id="306" r:id="rId41"/>
    <p:sldId id="304" r:id="rId42"/>
    <p:sldId id="308" r:id="rId43"/>
    <p:sldId id="307" r:id="rId44"/>
    <p:sldId id="309" r:id="rId45"/>
    <p:sldId id="310" r:id="rId46"/>
    <p:sldId id="311" r:id="rId47"/>
    <p:sldId id="312" r:id="rId48"/>
    <p:sldId id="313" r:id="rId49"/>
    <p:sldId id="315" r:id="rId50"/>
    <p:sldId id="316" r:id="rId51"/>
    <p:sldId id="317" r:id="rId52"/>
    <p:sldId id="318" r:id="rId53"/>
    <p:sldId id="319" r:id="rId54"/>
    <p:sldId id="320" r:id="rId55"/>
    <p:sldId id="32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590" autoAdjust="0"/>
  </p:normalViewPr>
  <p:slideViewPr>
    <p:cSldViewPr>
      <p:cViewPr>
        <p:scale>
          <a:sx n="33" d="100"/>
          <a:sy n="33" d="100"/>
        </p:scale>
        <p:origin x="-2436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A041-6DE6-408B-910F-2ED7164168F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D5DD2-CFC2-44EE-8C74-2A69BF65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D5DD2-CFC2-44EE-8C74-2A69BF654E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D5DD2-CFC2-44EE-8C74-2A69BF654E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1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5.png" Type="http://schemas.openxmlformats.org/officeDocument/2006/relationships/image"/><Relationship Id="rId4" Target="../media/image4.JP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 ?><Relationships xmlns="http://schemas.openxmlformats.org/package/2006/relationships"><Relationship Id="rId3" Target="../media/image86.jpeg" Type="http://schemas.openxmlformats.org/officeDocument/2006/relationships/image"/><Relationship Id="rId2" Target="../media/image8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0.xml.rels><?xml version="1.0" encoding="UTF-8" standalone="yes" ?><Relationships xmlns="http://schemas.openxmlformats.org/package/2006/relationships"><Relationship Id="rId3" Target="../media/image88.jpeg" Type="http://schemas.openxmlformats.org/officeDocument/2006/relationships/image"/><Relationship Id="rId2" Target="../media/image8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image90.jpeg" Type="http://schemas.openxmlformats.org/officeDocument/2006/relationships/image"/><Relationship Id="rId2" Target="../media/image8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 ?><Relationships xmlns="http://schemas.openxmlformats.org/package/2006/relationships"><Relationship Id="rId3" Target="../media/image96.jpeg" Type="http://schemas.openxmlformats.org/officeDocument/2006/relationships/image"/><Relationship Id="rId2" Target="../media/image9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hdphoto2.wdp" Type="http://schemas.microsoft.com/office/2007/relationships/hdphoto"/></Relationships>
</file>

<file path=ppt/slides/_rels/slide7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91017"/>
            <a:ext cx="5181600" cy="2142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096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rgbClr val="7030A0"/>
                </a:solidFill>
              </a:rPr>
              <a:t> </a:t>
            </a:r>
            <a:r>
              <a:rPr lang="en-US" sz="6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LADIES WEAR</a:t>
            </a:r>
            <a:endParaRPr lang="en-US" sz="6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638800" y="1905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BOTTOM</a:t>
            </a:r>
          </a:p>
        </p:txBody>
      </p:sp>
    </p:spTree>
    <p:extLst>
      <p:ext uri="{BB962C8B-B14F-4D97-AF65-F5344CB8AC3E}">
        <p14:creationId xmlns:p14="http://schemas.microsoft.com/office/powerpoint/2010/main" val="35658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Neoprene</a:t>
            </a:r>
          </a:p>
          <a:p>
            <a:r>
              <a:rPr lang="en-US" dirty="0" smtClean="0"/>
              <a:t>Extra Support For </a:t>
            </a:r>
            <a:r>
              <a:rPr lang="en-US" dirty="0" err="1" smtClean="0"/>
              <a:t>Glutes</a:t>
            </a:r>
            <a:r>
              <a:rPr lang="en-US" dirty="0" smtClean="0"/>
              <a:t> &amp; Thighs</a:t>
            </a:r>
          </a:p>
          <a:p>
            <a:r>
              <a:rPr lang="en-US" dirty="0" smtClean="0"/>
              <a:t>Wear Over Or Under Clothing</a:t>
            </a:r>
          </a:p>
          <a:p>
            <a:r>
              <a:rPr lang="en-US" dirty="0" smtClean="0"/>
              <a:t>Side Zipper For Easy Entry</a:t>
            </a:r>
          </a:p>
          <a:p>
            <a:r>
              <a:rPr lang="en-US" dirty="0" smtClean="0"/>
              <a:t>Assists In Generating Heat To Burn Extra Calories &amp; Promote Weight Loss</a:t>
            </a:r>
          </a:p>
          <a:p>
            <a:r>
              <a:rPr lang="en-US" dirty="0" smtClean="0"/>
              <a:t>Shed Excess Water Weight</a:t>
            </a:r>
          </a:p>
          <a:p>
            <a:r>
              <a:rPr lang="en-US" dirty="0" smtClean="0"/>
              <a:t>Slims &amp; Trims, Smooth </a:t>
            </a:r>
            <a:r>
              <a:rPr lang="en-US" dirty="0" err="1" smtClean="0"/>
              <a:t>Sillhouette</a:t>
            </a:r>
            <a:endParaRPr lang="en-US" dirty="0" smtClean="0"/>
          </a:p>
          <a:p>
            <a:r>
              <a:rPr lang="en-US" dirty="0" smtClean="0"/>
              <a:t>Hand Wash Cold With Mild Soap, Hang Dry</a:t>
            </a:r>
          </a:p>
          <a:p>
            <a:r>
              <a:rPr lang="en-US" dirty="0" smtClean="0"/>
              <a:t>Flexible &amp; Durable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Compression Short With Pocket</a:t>
            </a:r>
          </a:p>
        </p:txBody>
      </p:sp>
      <p:pic>
        <p:nvPicPr>
          <p:cNvPr id="9218" name="Picture 2" descr="C:\Users\SaMraT\Desktop\FAM_LADIES\SHORTS\Compression Short With Pocke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MraT\Desktop\FAM_LADIES\SHORTS\Compression Short With Pocke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2438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Light Weight </a:t>
            </a:r>
            <a:r>
              <a:rPr lang="en-US" dirty="0" err="1" smtClean="0"/>
              <a:t>Powertek</a:t>
            </a:r>
            <a:r>
              <a:rPr lang="en-US" dirty="0" smtClean="0"/>
              <a:t> Jersey</a:t>
            </a:r>
          </a:p>
          <a:p>
            <a:r>
              <a:rPr lang="en-US" dirty="0" smtClean="0"/>
              <a:t>Printed Inner Short With Open Hole Mesh Overlay</a:t>
            </a:r>
          </a:p>
          <a:p>
            <a:r>
              <a:rPr lang="en-US" dirty="0" smtClean="0"/>
              <a:t>Elastic Encased Waistband</a:t>
            </a:r>
          </a:p>
          <a:p>
            <a:r>
              <a:rPr lang="en-US" dirty="0" smtClean="0"/>
              <a:t>Moisture Performance, </a:t>
            </a:r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err="1" smtClean="0"/>
              <a:t>PWR-Tek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Raven Mesh Running Short</a:t>
            </a:r>
          </a:p>
        </p:txBody>
      </p:sp>
      <p:pic>
        <p:nvPicPr>
          <p:cNvPr id="10243" name="Picture 3" descr="C:\Users\SaMraT\Desktop\FAM_LADIES\SHORTS\MLS0145A_G46_2601_800x_Raven Mesh Running Short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06" y="1325563"/>
            <a:ext cx="2705894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MraT\Desktop\FAM_LADIES\SHORTS\MLS0145A_G46_2594_500x_Raven Mesh Running Shor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2"/>
            <a:ext cx="2667000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Stretch Woven</a:t>
            </a:r>
          </a:p>
          <a:p>
            <a:r>
              <a:rPr lang="en-US" dirty="0" smtClean="0"/>
              <a:t>Mesh Insets At Hem</a:t>
            </a:r>
          </a:p>
          <a:p>
            <a:r>
              <a:rPr lang="en-US" dirty="0" smtClean="0"/>
              <a:t>Shirred Waistband</a:t>
            </a:r>
          </a:p>
          <a:p>
            <a:r>
              <a:rPr lang="en-US" dirty="0" smtClean="0"/>
              <a:t>Elastic </a:t>
            </a:r>
            <a:r>
              <a:rPr lang="en-US" dirty="0" err="1" smtClean="0"/>
              <a:t>Drawcord</a:t>
            </a:r>
            <a:endParaRPr lang="en-US" dirty="0" smtClean="0"/>
          </a:p>
          <a:p>
            <a:r>
              <a:rPr lang="en-US" dirty="0" smtClean="0"/>
              <a:t>Moisture Performance</a:t>
            </a:r>
          </a:p>
          <a:p>
            <a:r>
              <a:rPr lang="en-US" dirty="0" smtClean="0"/>
              <a:t>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Jaime Run Short</a:t>
            </a:r>
          </a:p>
        </p:txBody>
      </p:sp>
      <p:pic>
        <p:nvPicPr>
          <p:cNvPr id="11266" name="Picture 2" descr="C:\Users\SaMraT\Desktop\FAM_LADIES\SHORTS\MLS0231A_001_344663_500x_Jaime Run Shor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252631"/>
            <a:ext cx="2667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MraT\Desktop\FAM_LADIES\SHORTS\MLS0231A_001_344643_800x_Jaime Run Shor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52631"/>
            <a:ext cx="261931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Solid: 90% Polyester, 10% Spandex Heather: 76% Polyester, 24% Spandex</a:t>
            </a:r>
          </a:p>
          <a:p>
            <a:r>
              <a:rPr lang="en-US" dirty="0" smtClean="0"/>
              <a:t>Soft Breathable Fabric With Moisture Performance</a:t>
            </a:r>
          </a:p>
          <a:p>
            <a:r>
              <a:rPr lang="en-US" dirty="0" smtClean="0"/>
              <a:t>Jacquard Mesh Overlay At Back</a:t>
            </a:r>
          </a:p>
          <a:p>
            <a:r>
              <a:rPr lang="en-US" dirty="0" smtClean="0"/>
              <a:t>Media Pocket At Inner Waistband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 On Inner Short</a:t>
            </a:r>
          </a:p>
          <a:p>
            <a:r>
              <a:rPr lang="en-US" dirty="0" smtClean="0"/>
              <a:t>Sanded 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Annika </a:t>
            </a:r>
            <a:r>
              <a:rPr lang="en-US" dirty="0" err="1" smtClean="0"/>
              <a:t>Skort</a:t>
            </a:r>
            <a:endParaRPr lang="en-US" dirty="0" smtClean="0"/>
          </a:p>
        </p:txBody>
      </p:sp>
      <p:pic>
        <p:nvPicPr>
          <p:cNvPr id="12290" name="Picture 2" descr="C:\Users\SaMraT\Desktop\FAM_LADIES\SHORTS\MLK0030A_U44_2026_500x_Annika Skor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95400"/>
            <a:ext cx="26289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MraT\Desktop\FAM_LADIES\SHORTS\MLK0030A_U44_2030_800x_Annika Skor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723092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89% Cotton,11% Spandex</a:t>
            </a:r>
          </a:p>
          <a:p>
            <a:r>
              <a:rPr lang="en-US" dirty="0" smtClean="0"/>
              <a:t>Cotton Spandex Jersey</a:t>
            </a:r>
          </a:p>
          <a:p>
            <a:r>
              <a:rPr lang="en-US" dirty="0" smtClean="0"/>
              <a:t>Contouring Seaming Enhances Your Behind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smtClean="0"/>
              <a:t>Moisture Performance</a:t>
            </a:r>
          </a:p>
          <a:p>
            <a:r>
              <a:rPr lang="en-US" dirty="0" smtClean="0"/>
              <a:t>Semi-Fitted Straight Leg</a:t>
            </a:r>
          </a:p>
          <a:p>
            <a:r>
              <a:rPr lang="en-US" dirty="0" smtClean="0"/>
              <a:t>32" Inseam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Audrey Butt Booster Pants</a:t>
            </a:r>
          </a:p>
        </p:txBody>
      </p:sp>
      <p:pic>
        <p:nvPicPr>
          <p:cNvPr id="13314" name="Picture 2" descr="C:\Users\SaMraT\Desktop\FAM_LADIES\PANT\Audrey Butt Booster Pants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2953"/>
          <a:stretch/>
        </p:blipFill>
        <p:spPr bwMode="auto">
          <a:xfrm>
            <a:off x="3047999" y="1343025"/>
            <a:ext cx="1978661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MraT\Desktop\FAM_LADIES\PANT\Audrey Butt Booster Pants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7913" r="6093" b="5322"/>
          <a:stretch/>
        </p:blipFill>
        <p:spPr bwMode="auto">
          <a:xfrm>
            <a:off x="-17929" y="1352187"/>
            <a:ext cx="3065929" cy="44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Soft Breathable Fabric</a:t>
            </a:r>
          </a:p>
          <a:p>
            <a:r>
              <a:rPr lang="en-US" dirty="0" smtClean="0"/>
              <a:t>Moisture Performance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smtClean="0"/>
              <a:t>17" Leg Opening Circumference</a:t>
            </a:r>
          </a:p>
          <a:p>
            <a:r>
              <a:rPr lang="en-US" dirty="0" smtClean="0"/>
              <a:t>Sanded 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Barely Flare 34" Pants</a:t>
            </a:r>
          </a:p>
        </p:txBody>
      </p:sp>
      <p:pic>
        <p:nvPicPr>
          <p:cNvPr id="14338" name="Picture 2" descr="C:\Users\SaMraT\Desktop\FAM_LADIES\PANT\Barely Flare 34 Pants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8"/>
          <a:stretch/>
        </p:blipFill>
        <p:spPr bwMode="auto">
          <a:xfrm flipH="1">
            <a:off x="0" y="1304925"/>
            <a:ext cx="27114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MraT\Desktop\FAM_LADIES\PANT\Barely Flare 34 Pants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0517" b="2436"/>
          <a:stretch/>
        </p:blipFill>
        <p:spPr bwMode="auto">
          <a:xfrm>
            <a:off x="2711450" y="1295400"/>
            <a:ext cx="238066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78425" y="12192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74% Rayon, 22% Polyester, 4% Spandex</a:t>
            </a:r>
          </a:p>
          <a:p>
            <a:r>
              <a:rPr lang="en-US" dirty="0" err="1" smtClean="0"/>
              <a:t>Hacci</a:t>
            </a:r>
            <a:r>
              <a:rPr lang="en-US" dirty="0" smtClean="0"/>
              <a:t> Brushed Knit</a:t>
            </a:r>
          </a:p>
          <a:p>
            <a:r>
              <a:rPr lang="en-US" dirty="0" smtClean="0"/>
              <a:t>Front Pockets</a:t>
            </a:r>
          </a:p>
          <a:p>
            <a:r>
              <a:rPr lang="en-US" dirty="0" smtClean="0"/>
              <a:t>Rib Knit Waistband With </a:t>
            </a:r>
            <a:r>
              <a:rPr lang="en-US" dirty="0" err="1" smtClean="0"/>
              <a:t>Drawcord</a:t>
            </a:r>
            <a:endParaRPr lang="en-US" dirty="0" smtClean="0"/>
          </a:p>
          <a:p>
            <a:r>
              <a:rPr lang="en-US" dirty="0" smtClean="0"/>
              <a:t>Wide Leg Opening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Willow Pant</a:t>
            </a:r>
          </a:p>
        </p:txBody>
      </p:sp>
      <p:pic>
        <p:nvPicPr>
          <p:cNvPr id="15362" name="Picture 2" descr="C:\Users\SaMraT\Desktop\FAM_LADIES\PANT\Willow Pant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7003"/>
          <a:stretch/>
        </p:blipFill>
        <p:spPr bwMode="auto">
          <a:xfrm>
            <a:off x="0" y="1295400"/>
            <a:ext cx="281491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aMraT\Desktop\FAM_LADIES\PANT\Willow Pant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r="3276"/>
          <a:stretch/>
        </p:blipFill>
        <p:spPr bwMode="auto">
          <a:xfrm>
            <a:off x="2697564" y="1295400"/>
            <a:ext cx="2484036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70% Polyester, 26% Rayon, 4% Spandex</a:t>
            </a:r>
          </a:p>
          <a:p>
            <a:r>
              <a:rPr lang="en-US" dirty="0" smtClean="0"/>
              <a:t>Light Weight French Terry</a:t>
            </a:r>
          </a:p>
          <a:p>
            <a:r>
              <a:rPr lang="en-US" dirty="0" err="1" smtClean="0"/>
              <a:t>Barricate</a:t>
            </a:r>
            <a:r>
              <a:rPr lang="en-US" dirty="0" smtClean="0"/>
              <a:t> Knit &amp; Mesh Piecing</a:t>
            </a:r>
          </a:p>
          <a:p>
            <a:r>
              <a:rPr lang="en-US" dirty="0" smtClean="0"/>
              <a:t>Side Pockets With Bonded Zipper</a:t>
            </a:r>
          </a:p>
          <a:p>
            <a:r>
              <a:rPr lang="en-US" dirty="0" smtClean="0"/>
              <a:t>Elastic Encased Waistband With Functional </a:t>
            </a:r>
            <a:r>
              <a:rPr lang="en-US" dirty="0" err="1" smtClean="0"/>
              <a:t>Drawcord</a:t>
            </a:r>
            <a:endParaRPr lang="en-US" dirty="0" smtClean="0"/>
          </a:p>
          <a:p>
            <a:r>
              <a:rPr lang="en-US" dirty="0" smtClean="0"/>
              <a:t>Cuffed Hems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Jaxon</a:t>
            </a:r>
            <a:r>
              <a:rPr lang="en-US" dirty="0" smtClean="0"/>
              <a:t> Jogger</a:t>
            </a:r>
          </a:p>
        </p:txBody>
      </p:sp>
      <p:pic>
        <p:nvPicPr>
          <p:cNvPr id="16386" name="Picture 2" descr="C:\Users\SaMraT\Desktop\FAM_LADIES\JOGGER\mlp0206a_001_1858_500x_Jaxon Jogge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r="8235"/>
          <a:stretch/>
        </p:blipFill>
        <p:spPr bwMode="auto">
          <a:xfrm>
            <a:off x="0" y="1303150"/>
            <a:ext cx="2286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aMraT\Desktop\FAM_LADIES\JOGGER\mlp0206a_001_1861_800x_Jaxon Jogger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r="12957"/>
          <a:stretch/>
        </p:blipFill>
        <p:spPr bwMode="auto">
          <a:xfrm>
            <a:off x="2286000" y="1295400"/>
            <a:ext cx="268941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88% Polyester, 12% Spandex</a:t>
            </a:r>
          </a:p>
          <a:p>
            <a:r>
              <a:rPr lang="en-US" dirty="0" smtClean="0"/>
              <a:t>Heather Jersey</a:t>
            </a:r>
          </a:p>
          <a:p>
            <a:r>
              <a:rPr lang="en-US" dirty="0" smtClean="0"/>
              <a:t>Front Pockets</a:t>
            </a:r>
          </a:p>
          <a:p>
            <a:r>
              <a:rPr lang="en-US" dirty="0" smtClean="0"/>
              <a:t>Zipper At Leg Opening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Raven Jogger</a:t>
            </a:r>
          </a:p>
        </p:txBody>
      </p:sp>
      <p:pic>
        <p:nvPicPr>
          <p:cNvPr id="17410" name="Picture 2" descr="C:\Users\SaMraT\Desktop\FAM_LADIES\JOGGER\MLP0357A_513_01523_500x_ Raven Jogge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r="19743"/>
          <a:stretch/>
        </p:blipFill>
        <p:spPr bwMode="auto">
          <a:xfrm>
            <a:off x="0" y="1333500"/>
            <a:ext cx="2209800" cy="53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aMraT\Desktop\FAM_LADIES\JOGGER\MLP0357A_513_01483_800x_Raven Jogg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33500"/>
            <a:ext cx="2971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22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50% Polyester, 38% Cotton, 12% Rayon</a:t>
            </a:r>
          </a:p>
          <a:p>
            <a:r>
              <a:rPr lang="en-US" dirty="0" smtClean="0"/>
              <a:t>Enzyme Wash French Terry</a:t>
            </a:r>
          </a:p>
          <a:p>
            <a:r>
              <a:rPr lang="en-US" dirty="0" smtClean="0"/>
              <a:t>Slash Side Pockets</a:t>
            </a:r>
          </a:p>
          <a:p>
            <a:r>
              <a:rPr lang="en-US" dirty="0" smtClean="0"/>
              <a:t>2 X 2 Rib Elastic Encased Waistband</a:t>
            </a:r>
          </a:p>
          <a:p>
            <a:r>
              <a:rPr lang="en-US" dirty="0" smtClean="0"/>
              <a:t>Drawstring &amp; Grommet Detail</a:t>
            </a:r>
          </a:p>
          <a:p>
            <a:r>
              <a:rPr lang="en-US" dirty="0" smtClean="0"/>
              <a:t>Cuffed Hems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River Jogger</a:t>
            </a:r>
          </a:p>
        </p:txBody>
      </p:sp>
      <p:pic>
        <p:nvPicPr>
          <p:cNvPr id="18434" name="Picture 2" descr="C:\Users\SaMraT\Desktop\FAM_LADIES\JOGGER\MLP0322A_51K_343903_500x_River Jogge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/>
          <a:stretch/>
        </p:blipFill>
        <p:spPr bwMode="auto">
          <a:xfrm>
            <a:off x="58339" y="1295400"/>
            <a:ext cx="2456261" cy="41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aMraT\Desktop\FAM_LADIES\JOGGER\MLP0322A_51K_344023_800x_River Jogg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2765328" cy="41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371600"/>
            <a:ext cx="2844800" cy="426720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6025" y="1306512"/>
            <a:ext cx="4041775" cy="39512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Solid: 90% Polyester, 10% Spandex Heather: 88% Polyester, 12% Spandex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Cozy Jersey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Cut Out With Strap Detail Back To Front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Media Pocket At Inner Waistband</a:t>
            </a:r>
          </a:p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Coolmax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Gusset</a:t>
            </a:r>
          </a:p>
        </p:txBody>
      </p:sp>
      <p:pic>
        <p:nvPicPr>
          <p:cNvPr id="1026" name="Picture 2" descr="C:\Users\SaMraT\Desktop\FAM_LADIES\LEGGING\Cruz Ankle Legging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2895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Cruz Ankle Legging</a:t>
            </a:r>
          </a:p>
        </p:txBody>
      </p:sp>
    </p:spTree>
    <p:extLst>
      <p:ext uri="{BB962C8B-B14F-4D97-AF65-F5344CB8AC3E}">
        <p14:creationId xmlns:p14="http://schemas.microsoft.com/office/powerpoint/2010/main" val="25108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54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Neoprene</a:t>
            </a:r>
          </a:p>
          <a:p>
            <a:r>
              <a:rPr lang="en-US" dirty="0" smtClean="0"/>
              <a:t>Tummy, Back &amp; </a:t>
            </a:r>
            <a:r>
              <a:rPr lang="en-US" dirty="0" err="1" smtClean="0"/>
              <a:t>Obliques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Wear Over Or Under Clothing</a:t>
            </a:r>
          </a:p>
          <a:p>
            <a:r>
              <a:rPr lang="en-US" dirty="0" smtClean="0"/>
              <a:t>Side Zipper For Easy Entry</a:t>
            </a:r>
          </a:p>
          <a:p>
            <a:r>
              <a:rPr lang="en-US" dirty="0" smtClean="0"/>
              <a:t>Assists In Generating Heat To Burn Extra Calories &amp; Promote Weight Loss</a:t>
            </a:r>
          </a:p>
          <a:p>
            <a:r>
              <a:rPr lang="en-US" dirty="0" smtClean="0"/>
              <a:t>Slims &amp; Trims, Smooth </a:t>
            </a:r>
            <a:r>
              <a:rPr lang="en-US" dirty="0" err="1" smtClean="0"/>
              <a:t>Sillhouette</a:t>
            </a:r>
            <a:endParaRPr lang="en-US" dirty="0" smtClean="0"/>
          </a:p>
          <a:p>
            <a:r>
              <a:rPr lang="en-US" dirty="0" smtClean="0"/>
              <a:t>Flexible &amp; Durable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Compression Tank Top</a:t>
            </a:r>
          </a:p>
        </p:txBody>
      </p:sp>
      <p:pic>
        <p:nvPicPr>
          <p:cNvPr id="19458" name="Picture 2" descr="C:\Users\SaMraT\Desktop\FAM_LADIES\TANK TOP\Compression Tank Top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aMraT\Desktop\FAM_LADIES\TANK TOP\Compression Tank Top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22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93</a:t>
            </a:r>
            <a:r>
              <a:rPr lang="en-US" dirty="0"/>
              <a:t>% Polyester, 7% </a:t>
            </a:r>
            <a:r>
              <a:rPr lang="en-US" dirty="0" smtClean="0"/>
              <a:t>Spandex</a:t>
            </a:r>
          </a:p>
          <a:p>
            <a:r>
              <a:rPr lang="en-US" dirty="0" smtClean="0"/>
              <a:t>Heather </a:t>
            </a:r>
            <a:r>
              <a:rPr lang="en-US" dirty="0" err="1" smtClean="0"/>
              <a:t>JerseyHigh</a:t>
            </a:r>
            <a:r>
              <a:rPr lang="en-US" dirty="0" smtClean="0"/>
              <a:t> Crew Neck</a:t>
            </a:r>
          </a:p>
          <a:p>
            <a:r>
              <a:rPr lang="en-US" dirty="0" smtClean="0"/>
              <a:t>Mesh Piecing</a:t>
            </a:r>
          </a:p>
          <a:p>
            <a:r>
              <a:rPr lang="en-US" dirty="0" smtClean="0"/>
              <a:t>Keyhole Detail At Back</a:t>
            </a:r>
          </a:p>
          <a:p>
            <a:r>
              <a:rPr lang="en-US" dirty="0" err="1" smtClean="0"/>
              <a:t>Racerback</a:t>
            </a:r>
            <a:r>
              <a:rPr lang="en-US" dirty="0" smtClean="0"/>
              <a:t> Style</a:t>
            </a:r>
          </a:p>
          <a:p>
            <a:r>
              <a:rPr lang="en-US" dirty="0" smtClean="0"/>
              <a:t>No Inner Shelf Lining</a:t>
            </a:r>
          </a:p>
          <a:p>
            <a:r>
              <a:rPr lang="en-US" dirty="0" smtClean="0"/>
              <a:t>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Mari Singlet</a:t>
            </a:r>
          </a:p>
        </p:txBody>
      </p:sp>
      <p:pic>
        <p:nvPicPr>
          <p:cNvPr id="20482" name="Picture 2" descr="C:\Users\SaMraT\Desktop\FAM_LADIES\TANK TOP\MLT1910A_6B3_08693_800x_Mari Singlet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/>
          <a:stretch/>
        </p:blipFill>
        <p:spPr bwMode="auto">
          <a:xfrm>
            <a:off x="103281" y="1295400"/>
            <a:ext cx="2592943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aMraT\Desktop\FAM_LADIES\TANK TOP\MLT1910A_6B3_08783_500x_Mari Singlet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11928"/>
          <a:stretch/>
        </p:blipFill>
        <p:spPr bwMode="auto">
          <a:xfrm>
            <a:off x="2667000" y="1295400"/>
            <a:ext cx="2362200" cy="44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95% Rayon, 5% Spandex</a:t>
            </a:r>
          </a:p>
          <a:p>
            <a:r>
              <a:rPr lang="en-US" dirty="0" smtClean="0"/>
              <a:t>Jersey</a:t>
            </a:r>
          </a:p>
          <a:p>
            <a:r>
              <a:rPr lang="en-US" dirty="0" err="1" smtClean="0"/>
              <a:t>Scoopneck</a:t>
            </a:r>
            <a:endParaRPr lang="en-US" dirty="0" smtClean="0"/>
          </a:p>
          <a:p>
            <a:r>
              <a:rPr lang="en-US" dirty="0" smtClean="0"/>
              <a:t>Sleeveless</a:t>
            </a:r>
          </a:p>
          <a:p>
            <a:r>
              <a:rPr lang="en-US" dirty="0" smtClean="0"/>
              <a:t>Cross Over Open Back</a:t>
            </a:r>
          </a:p>
          <a:p>
            <a:r>
              <a:rPr lang="en-US" dirty="0" smtClean="0"/>
              <a:t>No Inner Shelf Lining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Avaya Tank</a:t>
            </a:r>
          </a:p>
        </p:txBody>
      </p:sp>
      <p:pic>
        <p:nvPicPr>
          <p:cNvPr id="21506" name="Picture 2" descr="C:\Users\SaMraT\Desktop\FAM_LADIES\TANK TOP\MLT1616A_450_344143_500x_Avaya Tank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r="13089"/>
          <a:stretch/>
        </p:blipFill>
        <p:spPr bwMode="auto">
          <a:xfrm>
            <a:off x="0" y="1295400"/>
            <a:ext cx="22322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SaMraT\Desktop\FAM_LADIES\TANK TOP\MLT1616A_450_344313_800x_Avaya Tank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8132"/>
          <a:stretch/>
        </p:blipFill>
        <p:spPr bwMode="auto">
          <a:xfrm>
            <a:off x="2209800" y="1295400"/>
            <a:ext cx="282388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95% Polyester, 5% Spandex</a:t>
            </a:r>
          </a:p>
          <a:p>
            <a:r>
              <a:rPr lang="en-US" dirty="0" smtClean="0"/>
              <a:t>Heather Jersey</a:t>
            </a:r>
          </a:p>
          <a:p>
            <a:r>
              <a:rPr lang="en-US" dirty="0" smtClean="0"/>
              <a:t>Scoop neck</a:t>
            </a:r>
          </a:p>
          <a:p>
            <a:r>
              <a:rPr lang="en-US" dirty="0" smtClean="0"/>
              <a:t>Twist With Keyhole Opening At Back</a:t>
            </a:r>
          </a:p>
          <a:p>
            <a:r>
              <a:rPr lang="en-US" dirty="0" smtClean="0"/>
              <a:t>Split Hem At Back</a:t>
            </a:r>
          </a:p>
          <a:p>
            <a:r>
              <a:rPr lang="en-US" dirty="0" smtClean="0"/>
              <a:t>No Inner Shelf Lining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Nicole Singlet</a:t>
            </a:r>
          </a:p>
        </p:txBody>
      </p:sp>
      <p:pic>
        <p:nvPicPr>
          <p:cNvPr id="22530" name="Picture 2" descr="C:\Users\SaMraT\Desktop\FAM_LADIES\TANK TOP\MLT2076A_513_036_800x_Nicole Singlet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9079"/>
          <a:stretch/>
        </p:blipFill>
        <p:spPr bwMode="auto">
          <a:xfrm>
            <a:off x="-13447" y="1219200"/>
            <a:ext cx="252804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aMraT\Desktop\FAM_LADIES\TANK TOP\MLT2076A_513_058_500x_Nicole Singlet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r="13294"/>
          <a:stretch/>
        </p:blipFill>
        <p:spPr bwMode="auto">
          <a:xfrm>
            <a:off x="2487706" y="1219200"/>
            <a:ext cx="2535703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78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Stretch Jersey</a:t>
            </a:r>
          </a:p>
          <a:p>
            <a:r>
              <a:rPr lang="en-US" dirty="0" smtClean="0"/>
              <a:t>Scoop neck</a:t>
            </a:r>
          </a:p>
          <a:p>
            <a:r>
              <a:rPr lang="en-US" dirty="0" smtClean="0"/>
              <a:t>Short Sleeves</a:t>
            </a:r>
          </a:p>
          <a:p>
            <a:r>
              <a:rPr lang="en-US" dirty="0" smtClean="0"/>
              <a:t>Mesh Panel At Back</a:t>
            </a:r>
          </a:p>
          <a:p>
            <a:r>
              <a:rPr lang="en-US" dirty="0" smtClean="0"/>
              <a:t>Strap &amp; Drape Detail At Center Back</a:t>
            </a:r>
          </a:p>
          <a:p>
            <a:r>
              <a:rPr lang="en-US" dirty="0" smtClean="0"/>
              <a:t>High-Low Hemline</a:t>
            </a:r>
          </a:p>
          <a:p>
            <a:r>
              <a:rPr lang="en-US" dirty="0" smtClean="0"/>
              <a:t>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Kenwood Tee</a:t>
            </a:r>
          </a:p>
        </p:txBody>
      </p:sp>
      <p:pic>
        <p:nvPicPr>
          <p:cNvPr id="23554" name="Picture 2" descr="C:\Users\SaMraT\Desktop\FAM_LADIES\TEE\MLT1925A_741_12243_800x_Kenwood Tee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r="11658"/>
          <a:stretch/>
        </p:blipFill>
        <p:spPr bwMode="auto">
          <a:xfrm>
            <a:off x="0" y="1066800"/>
            <a:ext cx="2339789" cy="50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SaMraT\Desktop\FAM_LADIES\TEE\MLT1925A_741_12293_800x_Kenwood Te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799"/>
            <a:ext cx="2978047" cy="50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46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94% Polyester, 6% Spandex</a:t>
            </a:r>
          </a:p>
          <a:p>
            <a:r>
              <a:rPr lang="en-US" dirty="0" smtClean="0"/>
              <a:t>Tie Dye Jersey</a:t>
            </a:r>
          </a:p>
          <a:p>
            <a:r>
              <a:rPr lang="en-US" dirty="0" err="1" smtClean="0"/>
              <a:t>Scoopneck</a:t>
            </a:r>
            <a:endParaRPr lang="en-US" dirty="0" smtClean="0"/>
          </a:p>
          <a:p>
            <a:r>
              <a:rPr lang="en-US" dirty="0" smtClean="0"/>
              <a:t>Short Sleeves</a:t>
            </a:r>
          </a:p>
          <a:p>
            <a:r>
              <a:rPr lang="en-US" dirty="0" smtClean="0"/>
              <a:t>Keyhole Detail At Back</a:t>
            </a:r>
          </a:p>
          <a:p>
            <a:r>
              <a:rPr lang="en-US" dirty="0" smtClean="0"/>
              <a:t>Contour Seams</a:t>
            </a:r>
          </a:p>
          <a:p>
            <a:r>
              <a:rPr lang="en-US" dirty="0" smtClean="0"/>
              <a:t>Machine Wash</a:t>
            </a:r>
          </a:p>
          <a:p>
            <a:r>
              <a:rPr lang="en-US" dirty="0" smtClean="0"/>
              <a:t>Loose Fit</a:t>
            </a:r>
          </a:p>
          <a:p>
            <a:r>
              <a:rPr lang="en-US" dirty="0" smtClean="0"/>
              <a:t>26" Length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Dorinda</a:t>
            </a:r>
            <a:r>
              <a:rPr lang="en-US" dirty="0" smtClean="0"/>
              <a:t> Tee</a:t>
            </a:r>
          </a:p>
        </p:txBody>
      </p:sp>
      <p:pic>
        <p:nvPicPr>
          <p:cNvPr id="24578" name="Picture 2" descr="C:\Users\SaMraT\Desktop\FAM_LADIES\TEE\MLT2051A_M08_7483_800x_Dorinda Tee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/>
          <a:stretch/>
        </p:blipFill>
        <p:spPr bwMode="auto">
          <a:xfrm>
            <a:off x="1" y="1295400"/>
            <a:ext cx="2666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SaMraT\Desktop\FAM_LADIES\TEE\MLT2051A_M08_7593_500x_Dorinda Tee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9"/>
          <a:stretch/>
        </p:blipFill>
        <p:spPr bwMode="auto">
          <a:xfrm>
            <a:off x="2653553" y="1295400"/>
            <a:ext cx="268044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95% Rayon, 5% Spandex</a:t>
            </a:r>
          </a:p>
          <a:p>
            <a:r>
              <a:rPr lang="en-US" dirty="0" smtClean="0"/>
              <a:t>Jersey</a:t>
            </a:r>
          </a:p>
          <a:p>
            <a:r>
              <a:rPr lang="en-US" dirty="0" err="1" smtClean="0"/>
              <a:t>Scoopneck</a:t>
            </a:r>
            <a:endParaRPr lang="en-US" dirty="0" smtClean="0"/>
          </a:p>
          <a:p>
            <a:r>
              <a:rPr lang="en-US" dirty="0" smtClean="0"/>
              <a:t>Short Sleeves</a:t>
            </a:r>
          </a:p>
          <a:p>
            <a:r>
              <a:rPr lang="en-US" dirty="0" smtClean="0"/>
              <a:t>Cut Out Pattern Mesh Detail At Back, High-Low Hemline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Blaze Tee</a:t>
            </a:r>
          </a:p>
        </p:txBody>
      </p:sp>
      <p:pic>
        <p:nvPicPr>
          <p:cNvPr id="25602" name="Picture 2" descr="C:\Users\SaMraT\Desktop\FAM_LADIES\TEE\MLT2059A_010_3963_500x_Blaze Te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21152"/>
          <a:stretch/>
        </p:blipFill>
        <p:spPr bwMode="auto">
          <a:xfrm>
            <a:off x="0" y="1148556"/>
            <a:ext cx="2519082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SaMraT\Desktop\FAM_LADIES\TEE\MLT2059A_010_1095_800x_Blaze Tee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r="15935"/>
          <a:stretch/>
        </p:blipFill>
        <p:spPr bwMode="auto">
          <a:xfrm>
            <a:off x="2496671" y="1314450"/>
            <a:ext cx="2608729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46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87% Polyester, 10% Rayon, 3% Spandex</a:t>
            </a:r>
          </a:p>
          <a:p>
            <a:r>
              <a:rPr lang="en-US" dirty="0" smtClean="0"/>
              <a:t>Heather Jersey</a:t>
            </a:r>
          </a:p>
          <a:p>
            <a:r>
              <a:rPr lang="en-US" dirty="0" smtClean="0"/>
              <a:t>Scoop Neck</a:t>
            </a:r>
          </a:p>
          <a:p>
            <a:r>
              <a:rPr lang="en-US" dirty="0" smtClean="0"/>
              <a:t>Short Sleeve</a:t>
            </a:r>
          </a:p>
          <a:p>
            <a:r>
              <a:rPr lang="en-US" dirty="0" smtClean="0"/>
              <a:t>Forward Set Side Seams</a:t>
            </a:r>
          </a:p>
          <a:p>
            <a:r>
              <a:rPr lang="en-US" dirty="0" smtClean="0"/>
              <a:t>Back </a:t>
            </a:r>
            <a:r>
              <a:rPr lang="en-US" dirty="0" err="1" smtClean="0"/>
              <a:t>Racerback</a:t>
            </a:r>
            <a:r>
              <a:rPr lang="en-US" dirty="0" smtClean="0"/>
              <a:t> Seam Detail</a:t>
            </a:r>
          </a:p>
          <a:p>
            <a:r>
              <a:rPr lang="en-US" dirty="0" smtClean="0"/>
              <a:t>Shirring At Sides</a:t>
            </a:r>
          </a:p>
          <a:p>
            <a:r>
              <a:rPr lang="en-US" dirty="0" smtClean="0"/>
              <a:t>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Brittany Shape Enhancing Tee</a:t>
            </a:r>
            <a:endParaRPr lang="en-US" dirty="0"/>
          </a:p>
        </p:txBody>
      </p:sp>
      <p:pic>
        <p:nvPicPr>
          <p:cNvPr id="26626" name="Picture 2" descr="C:\Users\SaMraT\Desktop\FAM_LADIES\TEE\Brittany Shape Enhancing Te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975" b="628"/>
          <a:stretch/>
        </p:blipFill>
        <p:spPr bwMode="auto">
          <a:xfrm>
            <a:off x="0" y="1325562"/>
            <a:ext cx="2433918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SaMraT\Desktop\FAM_LADIES\TEE\Brittany Shape Enhancing Tee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/>
          <a:stretch/>
        </p:blipFill>
        <p:spPr bwMode="auto">
          <a:xfrm>
            <a:off x="2438400" y="1447800"/>
            <a:ext cx="280595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Heather Jersey</a:t>
            </a:r>
          </a:p>
          <a:p>
            <a:r>
              <a:rPr lang="en-US" dirty="0" err="1" smtClean="0"/>
              <a:t>Scoopneck</a:t>
            </a:r>
            <a:endParaRPr lang="en-US" dirty="0" smtClean="0"/>
          </a:p>
          <a:p>
            <a:r>
              <a:rPr lang="en-US" dirty="0" smtClean="0"/>
              <a:t>Long Sleeves</a:t>
            </a:r>
          </a:p>
          <a:p>
            <a:r>
              <a:rPr lang="en-US" dirty="0" smtClean="0"/>
              <a:t>Mesh Cross Over Panels With Keyhole Detail At Back</a:t>
            </a:r>
          </a:p>
          <a:p>
            <a:r>
              <a:rPr lang="en-US" dirty="0" smtClean="0"/>
              <a:t>Rib Knit Cuffs &amp; Hem Band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Carisa</a:t>
            </a:r>
            <a:r>
              <a:rPr lang="en-US" dirty="0" smtClean="0"/>
              <a:t> Long Sleeve Tee</a:t>
            </a:r>
          </a:p>
        </p:txBody>
      </p:sp>
      <p:pic>
        <p:nvPicPr>
          <p:cNvPr id="27650" name="Picture 2" descr="C:\Users\SaMraT\Desktop\FAM_LADIES\TEE\Carisa Long Sleeve Tee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13273"/>
          <a:stretch/>
        </p:blipFill>
        <p:spPr bwMode="auto">
          <a:xfrm>
            <a:off x="76200" y="1295400"/>
            <a:ext cx="2196353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SaMraT\Desktop\FAM_LADIES\TEE\Carisa Long Sleeve Tee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r="7802"/>
          <a:stretch/>
        </p:blipFill>
        <p:spPr bwMode="auto">
          <a:xfrm>
            <a:off x="2209800" y="1257835"/>
            <a:ext cx="2501153" cy="47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6025" y="1230312"/>
            <a:ext cx="4041775" cy="39512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Polyester Spandex </a:t>
            </a:r>
            <a:r>
              <a:rPr lang="en-US" dirty="0" err="1" smtClean="0"/>
              <a:t>Powertek</a:t>
            </a:r>
            <a:endParaRPr lang="en-US" dirty="0" smtClean="0"/>
          </a:p>
          <a:p>
            <a:r>
              <a:rPr lang="en-US" dirty="0" smtClean="0"/>
              <a:t>Foil Print</a:t>
            </a:r>
          </a:p>
          <a:p>
            <a:r>
              <a:rPr lang="en-US" dirty="0" smtClean="0"/>
              <a:t>Contrast Print Piecing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smtClean="0"/>
              <a:t>Moisture Performance</a:t>
            </a:r>
          </a:p>
          <a:p>
            <a:r>
              <a:rPr lang="en-US" dirty="0" smtClean="0"/>
              <a:t>Dry-</a:t>
            </a:r>
            <a:r>
              <a:rPr lang="en-US" dirty="0" err="1" smtClean="0"/>
              <a:t>Wik</a:t>
            </a:r>
            <a:r>
              <a:rPr lang="en-US" dirty="0" smtClean="0"/>
              <a:t>, </a:t>
            </a:r>
            <a:r>
              <a:rPr lang="en-US" dirty="0" err="1" smtClean="0"/>
              <a:t>PWR-Tek</a:t>
            </a:r>
            <a:endParaRPr lang="en-US" dirty="0"/>
          </a:p>
        </p:txBody>
      </p:sp>
      <p:pic>
        <p:nvPicPr>
          <p:cNvPr id="2050" name="Picture 2" descr="C:\Users\SaMraT\Desktop\FAM_LADIES\LEGGING\Dana Ankle Legging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54466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raT\Desktop\FAM_LADIES\LEGGING\Dana Ankle Legging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254466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Dana Ankle Legging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JACKETS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9351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Details</a:t>
            </a:r>
            <a:r>
              <a:rPr lang="en-US" dirty="0"/>
              <a:t>:</a:t>
            </a:r>
          </a:p>
          <a:p>
            <a:r>
              <a:rPr lang="en-US" dirty="0"/>
              <a:t>90% Polyester, 10% Spandex</a:t>
            </a:r>
          </a:p>
          <a:p>
            <a:r>
              <a:rPr lang="en-US" dirty="0"/>
              <a:t>Soft Breathable Fabric</a:t>
            </a:r>
          </a:p>
          <a:p>
            <a:r>
              <a:rPr lang="en-US" dirty="0"/>
              <a:t>Long Sleeve With Thumbhole</a:t>
            </a:r>
          </a:p>
          <a:p>
            <a:r>
              <a:rPr lang="en-US" dirty="0"/>
              <a:t>Full Zip Up</a:t>
            </a:r>
          </a:p>
          <a:p>
            <a:r>
              <a:rPr lang="en-US" dirty="0"/>
              <a:t>Chintz Jersey Fabric At Side Seam Insets</a:t>
            </a:r>
          </a:p>
          <a:p>
            <a:r>
              <a:rPr lang="en-US" dirty="0"/>
              <a:t>Side Pockets</a:t>
            </a:r>
          </a:p>
          <a:p>
            <a:r>
              <a:rPr lang="en-US" dirty="0"/>
              <a:t>Machine Wash</a:t>
            </a:r>
          </a:p>
          <a:p>
            <a:r>
              <a:rPr lang="en-US" dirty="0"/>
              <a:t>Fitted</a:t>
            </a:r>
          </a:p>
          <a:p>
            <a:r>
              <a:rPr lang="en-US" dirty="0"/>
              <a:t>26" Length</a:t>
            </a:r>
          </a:p>
          <a:p>
            <a:r>
              <a:rPr lang="en-US" dirty="0"/>
              <a:t>Sanded Dry-</a:t>
            </a:r>
            <a:r>
              <a:rPr lang="en-US" dirty="0" err="1"/>
              <a:t>Wik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Renewal Jacket</a:t>
            </a:r>
          </a:p>
        </p:txBody>
      </p:sp>
      <p:pic>
        <p:nvPicPr>
          <p:cNvPr id="1026" name="Picture 2" descr="C:\Users\SaMraT\Desktop\FAM_LADIES\JACKET\Renewal Jacke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948299" cy="44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raT\Desktop\FAM_LADIES\JACKET\Renewal Jacket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2125"/>
          <a:stretch/>
        </p:blipFill>
        <p:spPr bwMode="auto">
          <a:xfrm>
            <a:off x="2895600" y="1295400"/>
            <a:ext cx="2151529" cy="44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784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90/10 Polyester Spandex, Wicking With Back Side Brush</a:t>
            </a:r>
            <a:endParaRPr lang="en-US" dirty="0"/>
          </a:p>
          <a:p>
            <a:r>
              <a:rPr lang="en-US" dirty="0"/>
              <a:t>Long Sleeve </a:t>
            </a:r>
            <a:endParaRPr lang="en-US" dirty="0" smtClean="0"/>
          </a:p>
          <a:p>
            <a:r>
              <a:rPr lang="en-US" dirty="0" smtClean="0"/>
              <a:t>¼” Zip Up 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Frost </a:t>
            </a:r>
            <a:r>
              <a:rPr lang="en-US" dirty="0" err="1" smtClean="0"/>
              <a:t>Asym</a:t>
            </a:r>
            <a:r>
              <a:rPr lang="en-US" dirty="0" smtClean="0"/>
              <a:t> ¼ Zip Jacket</a:t>
            </a:r>
            <a:endParaRPr lang="en-US" dirty="0"/>
          </a:p>
        </p:txBody>
      </p:sp>
      <p:pic>
        <p:nvPicPr>
          <p:cNvPr id="1026" name="Picture 2" descr="C:\Users\SaMraT\Desktop\FAM_LADIES\JACKET\Frost Asym ¼ Zip Jacket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r="20670"/>
          <a:stretch/>
        </p:blipFill>
        <p:spPr bwMode="auto">
          <a:xfrm>
            <a:off x="-47172" y="1076325"/>
            <a:ext cx="2714172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raT\Desktop\FAM_LADIES\JACKET\Frost Asym ¼ Zip Jacket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r="21081"/>
          <a:stretch/>
        </p:blipFill>
        <p:spPr bwMode="auto">
          <a:xfrm>
            <a:off x="2641589" y="1057276"/>
            <a:ext cx="2463811" cy="51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711825" y="9906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100</a:t>
            </a:r>
            <a:r>
              <a:rPr lang="en-US" dirty="0" smtClean="0"/>
              <a:t>% Nylon Taffeta </a:t>
            </a:r>
          </a:p>
          <a:p>
            <a:r>
              <a:rPr lang="en-US" dirty="0"/>
              <a:t>Long Sleeve </a:t>
            </a:r>
          </a:p>
          <a:p>
            <a:r>
              <a:rPr lang="en-US" dirty="0" smtClean="0"/>
              <a:t>Full zip up 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Stella Jacket</a:t>
            </a:r>
            <a:endParaRPr lang="en-US" dirty="0"/>
          </a:p>
        </p:txBody>
      </p:sp>
      <p:pic>
        <p:nvPicPr>
          <p:cNvPr id="2050" name="Picture 2" descr="C:\Users\SaMraT\Desktop\FAM_LADIES\JACKET\Stella Jacket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r="11252"/>
          <a:stretch/>
        </p:blipFill>
        <p:spPr bwMode="auto">
          <a:xfrm>
            <a:off x="-33205" y="990601"/>
            <a:ext cx="285260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raT\Desktop\FAM_LADIES\JACKET\Stella Jacket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6280"/>
          <a:stretch/>
        </p:blipFill>
        <p:spPr bwMode="auto">
          <a:xfrm>
            <a:off x="2802078" y="990600"/>
            <a:ext cx="2455722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raT\Desktop\FAM_LADIES\JACKET\Stella Jacket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/>
          <a:stretch/>
        </p:blipFill>
        <p:spPr bwMode="auto">
          <a:xfrm>
            <a:off x="5791200" y="2362200"/>
            <a:ext cx="3215399" cy="43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HOODIES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0719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</a:t>
            </a:r>
            <a:r>
              <a:rPr lang="en-US" dirty="0"/>
              <a:t>% Polyester, 10% Rayon</a:t>
            </a:r>
          </a:p>
          <a:p>
            <a:r>
              <a:rPr lang="en-US" dirty="0"/>
              <a:t>French Terry</a:t>
            </a:r>
          </a:p>
          <a:p>
            <a:r>
              <a:rPr lang="en-US" dirty="0"/>
              <a:t>Long Sleeves</a:t>
            </a:r>
          </a:p>
          <a:p>
            <a:r>
              <a:rPr lang="en-US" dirty="0"/>
              <a:t>Cuffed Rib Knit Sleeves &amp; </a:t>
            </a:r>
            <a:r>
              <a:rPr lang="en-US" dirty="0" err="1"/>
              <a:t>Hemband</a:t>
            </a:r>
            <a:endParaRPr lang="en-US" dirty="0"/>
          </a:p>
          <a:p>
            <a:r>
              <a:rPr lang="en-US" dirty="0"/>
              <a:t>Grommet Detail At Front Neckline</a:t>
            </a:r>
          </a:p>
          <a:p>
            <a:r>
              <a:rPr lang="en-US" dirty="0"/>
              <a:t>Kangaroo Pocket</a:t>
            </a:r>
          </a:p>
          <a:p>
            <a:r>
              <a:rPr lang="en-US" dirty="0" smtClean="0"/>
              <a:t>Hood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Amora</a:t>
            </a:r>
            <a:r>
              <a:rPr lang="en-US" dirty="0"/>
              <a:t> Hoodie</a:t>
            </a:r>
          </a:p>
        </p:txBody>
      </p:sp>
      <p:pic>
        <p:nvPicPr>
          <p:cNvPr id="4098" name="Picture 2" descr="C:\Users\SaMraT\Desktop\FAM_LADIES\HOODIE\MLT1944A_Amora Hoodi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20618"/>
          <a:stretch/>
        </p:blipFill>
        <p:spPr bwMode="auto">
          <a:xfrm>
            <a:off x="39914" y="1143000"/>
            <a:ext cx="2322286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raT\Desktop\FAM_LADIES\HOODIE\MLT1944A_Amora Hoodie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r="13674"/>
          <a:stretch/>
        </p:blipFill>
        <p:spPr bwMode="auto">
          <a:xfrm>
            <a:off x="2362200" y="1143000"/>
            <a:ext cx="233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5594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 </a:t>
            </a:r>
          </a:p>
          <a:p>
            <a:r>
              <a:rPr lang="en-US" dirty="0" smtClean="0"/>
              <a:t>Wicking </a:t>
            </a:r>
          </a:p>
          <a:p>
            <a:r>
              <a:rPr lang="en-US" dirty="0" smtClean="0"/>
              <a:t>Back </a:t>
            </a:r>
            <a:r>
              <a:rPr lang="en-US" dirty="0"/>
              <a:t>Side Brush</a:t>
            </a:r>
            <a:endParaRPr lang="en-US" dirty="0" smtClean="0"/>
          </a:p>
          <a:p>
            <a:r>
              <a:rPr lang="en-US" dirty="0" err="1" smtClean="0"/>
              <a:t>Tek</a:t>
            </a:r>
            <a:r>
              <a:rPr lang="en-US" dirty="0" smtClean="0"/>
              <a:t> Fleece</a:t>
            </a:r>
          </a:p>
          <a:p>
            <a:r>
              <a:rPr lang="en-US" dirty="0" smtClean="0"/>
              <a:t>Long Sleeves</a:t>
            </a:r>
          </a:p>
          <a:p>
            <a:r>
              <a:rPr lang="en-US" dirty="0" smtClean="0"/>
              <a:t>Hood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Contrast Cowl Hoodie</a:t>
            </a:r>
            <a:endParaRPr lang="en-US" dirty="0"/>
          </a:p>
        </p:txBody>
      </p:sp>
      <p:pic>
        <p:nvPicPr>
          <p:cNvPr id="4098" name="Picture 2" descr="C:\Users\SaMraT\Desktop\FAM_LADIES\HOODIE\Cowl Hoodie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9963"/>
          <a:stretch/>
        </p:blipFill>
        <p:spPr bwMode="auto">
          <a:xfrm>
            <a:off x="0" y="1219200"/>
            <a:ext cx="2819400" cy="44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raT\Desktop\FAM_LADIES\HOODIE\Cowl Hoodie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r="17840"/>
          <a:stretch/>
        </p:blipFill>
        <p:spPr bwMode="auto">
          <a:xfrm>
            <a:off x="2819400" y="1220423"/>
            <a:ext cx="2832594" cy="45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832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</a:t>
            </a:r>
            <a:r>
              <a:rPr lang="en-US" dirty="0"/>
              <a:t>% Polyester, </a:t>
            </a:r>
            <a:r>
              <a:rPr lang="en-US" dirty="0" smtClean="0"/>
              <a:t>7% Rayon, 3% spandex</a:t>
            </a:r>
            <a:endParaRPr lang="en-US" dirty="0"/>
          </a:p>
          <a:p>
            <a:r>
              <a:rPr lang="en-US" dirty="0"/>
              <a:t>French Terry </a:t>
            </a:r>
            <a:endParaRPr lang="en-US" dirty="0" smtClean="0"/>
          </a:p>
          <a:p>
            <a:r>
              <a:rPr lang="en-US" dirty="0" smtClean="0"/>
              <a:t>Long </a:t>
            </a:r>
            <a:r>
              <a:rPr lang="en-US" dirty="0"/>
              <a:t>Sleeves</a:t>
            </a:r>
          </a:p>
          <a:p>
            <a:r>
              <a:rPr lang="en-US" dirty="0" smtClean="0"/>
              <a:t>Hood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Faded Hoodie</a:t>
            </a:r>
            <a:endParaRPr lang="en-US" dirty="0"/>
          </a:p>
        </p:txBody>
      </p:sp>
      <p:pic>
        <p:nvPicPr>
          <p:cNvPr id="3074" name="Picture 2" descr="C:\Users\SaMraT\Desktop\FAM_LADIES\HOODIE\Faded Hoodi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6849"/>
          <a:stretch/>
        </p:blipFill>
        <p:spPr bwMode="auto">
          <a:xfrm>
            <a:off x="0" y="1219201"/>
            <a:ext cx="27431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raT\Desktop\FAM_LADIES\HOODIE\Faded Hoodie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r="13929"/>
          <a:stretch/>
        </p:blipFill>
        <p:spPr bwMode="auto">
          <a:xfrm>
            <a:off x="2743200" y="1223964"/>
            <a:ext cx="2743200" cy="41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COVER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1967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</a:t>
            </a:r>
            <a:r>
              <a:rPr lang="en-US" dirty="0"/>
              <a:t>% Polyester</a:t>
            </a:r>
          </a:p>
          <a:p>
            <a:r>
              <a:rPr lang="en-US" dirty="0"/>
              <a:t>Striped Chiffon</a:t>
            </a:r>
          </a:p>
          <a:p>
            <a:r>
              <a:rPr lang="en-US" dirty="0"/>
              <a:t>V-Neck</a:t>
            </a:r>
          </a:p>
          <a:p>
            <a:r>
              <a:rPr lang="en-US" dirty="0"/>
              <a:t>Pull Over Style</a:t>
            </a:r>
          </a:p>
          <a:p>
            <a:r>
              <a:rPr lang="en-US" dirty="0"/>
              <a:t>Strap Loop Detail At Center Front</a:t>
            </a:r>
          </a:p>
          <a:p>
            <a:r>
              <a:rPr lang="en-US" dirty="0"/>
              <a:t>Short </a:t>
            </a:r>
            <a:r>
              <a:rPr lang="en-US" dirty="0" smtClean="0"/>
              <a:t>Sleeves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Julianne Cover-up</a:t>
            </a:r>
          </a:p>
        </p:txBody>
      </p:sp>
      <p:pic>
        <p:nvPicPr>
          <p:cNvPr id="7170" name="Picture 2" descr="C:\Users\SaMraT\Desktop\FAM_LADIES\COVER UP\MLU0060A_010_Julianne Cover-up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r="27062"/>
          <a:stretch/>
        </p:blipFill>
        <p:spPr bwMode="auto">
          <a:xfrm>
            <a:off x="152400" y="1143000"/>
            <a:ext cx="191951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MraT\Desktop\FAM_LADIES\COVER UP\MLU0060A_010_Julianne Cover-up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14078"/>
          <a:stretch/>
        </p:blipFill>
        <p:spPr bwMode="auto">
          <a:xfrm>
            <a:off x="2057399" y="1143000"/>
            <a:ext cx="252401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Soft Breathable Fabric</a:t>
            </a:r>
          </a:p>
          <a:p>
            <a:r>
              <a:rPr lang="en-US" dirty="0" smtClean="0"/>
              <a:t>Cut Out With Strap Detail At Hems</a:t>
            </a:r>
          </a:p>
          <a:p>
            <a:r>
              <a:rPr lang="en-US" dirty="0" smtClean="0"/>
              <a:t>Media Pocket At Inner Waistband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smtClean="0"/>
              <a:t>Sanded Dry-</a:t>
            </a:r>
            <a:r>
              <a:rPr lang="en-US" dirty="0" err="1" smtClean="0"/>
              <a:t>Wik</a:t>
            </a:r>
            <a:endParaRPr lang="en-US" dirty="0"/>
          </a:p>
        </p:txBody>
      </p:sp>
      <p:pic>
        <p:nvPicPr>
          <p:cNvPr id="3075" name="Picture 3" descr="C:\Users\SaMraT\Desktop\FAM_LADIES\LEGGING\Josie Cut Out Ankle Legging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Josie Cut Out Ankle Legging</a:t>
            </a:r>
          </a:p>
        </p:txBody>
      </p:sp>
      <p:pic>
        <p:nvPicPr>
          <p:cNvPr id="17" name="Picture 2" descr="C:\Users\SaMraT\Desktop\FAM_LADIES\LEGGING\Josie Cut Out Ankle Legging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295400"/>
            <a:ext cx="269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</a:t>
            </a:r>
            <a:r>
              <a:rPr lang="en-US" dirty="0"/>
              <a:t>% Polyester</a:t>
            </a:r>
          </a:p>
          <a:p>
            <a:r>
              <a:rPr lang="en-US" dirty="0"/>
              <a:t>Printed Chiffon</a:t>
            </a:r>
          </a:p>
          <a:p>
            <a:r>
              <a:rPr lang="en-US" dirty="0"/>
              <a:t>Front Opening</a:t>
            </a:r>
          </a:p>
          <a:p>
            <a:r>
              <a:rPr lang="en-US" dirty="0" smtClean="0"/>
              <a:t>Functional </a:t>
            </a:r>
            <a:r>
              <a:rPr lang="en-US" dirty="0"/>
              <a:t>Drawstring</a:t>
            </a:r>
          </a:p>
          <a:p>
            <a:r>
              <a:rPr lang="en-US" dirty="0"/>
              <a:t>Short </a:t>
            </a:r>
            <a:r>
              <a:rPr lang="en-US" dirty="0" smtClean="0"/>
              <a:t>Sleeves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Mary Printed Cover-up</a:t>
            </a:r>
          </a:p>
        </p:txBody>
      </p:sp>
      <p:pic>
        <p:nvPicPr>
          <p:cNvPr id="8194" name="Picture 2" descr="C:\Users\SaMraT\Desktop\FAM_LADIES\COVER UP\MLU0061A_2HW_Mary Printed Cover-up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/>
          <a:stretch/>
        </p:blipFill>
        <p:spPr bwMode="auto">
          <a:xfrm>
            <a:off x="0" y="1143000"/>
            <a:ext cx="27483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MraT\Desktop\FAM_LADIES\COVER UP\MLU0061A_2HW_Mary Printed Cover-up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r="8570"/>
          <a:stretch/>
        </p:blipFill>
        <p:spPr bwMode="auto">
          <a:xfrm>
            <a:off x="2667000" y="1143000"/>
            <a:ext cx="234357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</a:t>
            </a:r>
            <a:r>
              <a:rPr lang="en-US" dirty="0"/>
              <a:t>% Polyester</a:t>
            </a:r>
          </a:p>
          <a:p>
            <a:r>
              <a:rPr lang="en-US" dirty="0"/>
              <a:t>Jersey</a:t>
            </a:r>
          </a:p>
          <a:p>
            <a:r>
              <a:rPr lang="en-US" dirty="0"/>
              <a:t>Deep V-Neck</a:t>
            </a:r>
          </a:p>
          <a:p>
            <a:r>
              <a:rPr lang="en-US" dirty="0"/>
              <a:t>Strappy Detail At Front</a:t>
            </a:r>
          </a:p>
          <a:p>
            <a:r>
              <a:rPr lang="en-US" dirty="0" err="1"/>
              <a:t>Racerback</a:t>
            </a:r>
            <a:r>
              <a:rPr lang="en-US" dirty="0"/>
              <a:t>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Jenna Cover-up</a:t>
            </a:r>
          </a:p>
        </p:txBody>
      </p:sp>
      <p:pic>
        <p:nvPicPr>
          <p:cNvPr id="9218" name="Picture 2" descr="C:\Users\SaMraT\Desktop\FAM_LADIES\COVER UP\MLU0062A_9DC_Jenna Cover-up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24951"/>
          <a:stretch/>
        </p:blipFill>
        <p:spPr bwMode="auto">
          <a:xfrm>
            <a:off x="0" y="1143000"/>
            <a:ext cx="220617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MraT\Desktop\FAM_LADIES\COVER UP\MLU0062A_9DC_Jenna Cover-up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r="22895"/>
          <a:stretch/>
        </p:blipFill>
        <p:spPr bwMode="auto">
          <a:xfrm>
            <a:off x="2209800" y="1143000"/>
            <a:ext cx="256008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SWEATSHIRT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5424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7637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65% Polyester 35% Cotton</a:t>
            </a:r>
            <a:endParaRPr lang="en-US" dirty="0"/>
          </a:p>
          <a:p>
            <a:r>
              <a:rPr lang="en-US" dirty="0" smtClean="0"/>
              <a:t>Long Sleeve</a:t>
            </a:r>
          </a:p>
          <a:p>
            <a:r>
              <a:rPr lang="en-US" dirty="0" smtClean="0"/>
              <a:t>Glitter Print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George Femme </a:t>
            </a:r>
            <a:endParaRPr lang="en-US" dirty="0"/>
          </a:p>
        </p:txBody>
      </p:sp>
      <p:pic>
        <p:nvPicPr>
          <p:cNvPr id="10242" name="Picture 2" descr="C:\Users\SaMraT\Desktop\FAM_LADIES\photo\SWEAT SHIRT\GRF810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038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76800" y="1570264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60% </a:t>
            </a:r>
            <a:r>
              <a:rPr lang="en-US" dirty="0"/>
              <a:t>Cotton</a:t>
            </a:r>
            <a:r>
              <a:rPr lang="en-US" dirty="0" smtClean="0"/>
              <a:t> 40% Polyester</a:t>
            </a:r>
            <a:endParaRPr lang="en-US" dirty="0"/>
          </a:p>
          <a:p>
            <a:r>
              <a:rPr lang="en-US" dirty="0" smtClean="0"/>
              <a:t>Long Sleeve</a:t>
            </a:r>
          </a:p>
          <a:p>
            <a:r>
              <a:rPr lang="en-US" dirty="0"/>
              <a:t>A</a:t>
            </a:r>
            <a:r>
              <a:rPr lang="en-US" dirty="0" smtClean="0"/>
              <a:t>pplique Embroidery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Terranova</a:t>
            </a:r>
            <a:endParaRPr lang="en-US" dirty="0"/>
          </a:p>
        </p:txBody>
      </p:sp>
      <p:pic>
        <p:nvPicPr>
          <p:cNvPr id="11266" name="Picture 2" descr="C:\Users\SaMraT\Desktop\FAM_LADIES\photo\SWEAT SHIRT\TERRA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150"/>
            <a:ext cx="37338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INTIMATES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3032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 91% Poly 9% </a:t>
            </a:r>
            <a:r>
              <a:rPr lang="en-US" dirty="0" smtClean="0"/>
              <a:t>Span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Long Line Push Up Convertible Bra</a:t>
            </a:r>
            <a:endParaRPr lang="en-US" dirty="0"/>
          </a:p>
        </p:txBody>
      </p:sp>
      <p:pic>
        <p:nvPicPr>
          <p:cNvPr id="1026" name="Picture 2" descr="C:\Users\SaMraT\Desktop\FAM_LADIES\International Intimates bra pic\Long line push up convertible 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33600"/>
            <a:ext cx="425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raT\Desktop\FAM_LADIES\International Intimates bra pic\Long line Push up Convertible Br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2272"/>
            <a:ext cx="4587875" cy="22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91% Poly 9% Span</a:t>
            </a:r>
          </a:p>
          <a:p>
            <a:r>
              <a:rPr lang="en-US" dirty="0"/>
              <a:t>Galloon Lace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Multi way Convertible push up</a:t>
            </a:r>
            <a:endParaRPr lang="en-US" dirty="0"/>
          </a:p>
        </p:txBody>
      </p:sp>
      <p:pic>
        <p:nvPicPr>
          <p:cNvPr id="2050" name="Picture 2" descr="C:\Users\SaMraT\Desktop\FAM_LADIES\International Intimates bra pic\Multi way Convertible push 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2111514"/>
            <a:ext cx="3962400" cy="45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raT\Desktop\FAM_LADIES\International Intimates bra pic\Multi Way Convertible Push up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4056" y="4419600"/>
            <a:ext cx="48875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91</a:t>
            </a:r>
            <a:r>
              <a:rPr lang="en-US" dirty="0"/>
              <a:t>% Poly 9% Span</a:t>
            </a:r>
          </a:p>
          <a:p>
            <a:r>
              <a:rPr lang="en-US" dirty="0"/>
              <a:t>Allover Lace</a:t>
            </a:r>
          </a:p>
          <a:p>
            <a:r>
              <a:rPr lang="en-US" dirty="0"/>
              <a:t>Galloon Lace</a:t>
            </a:r>
          </a:p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Multi Way</a:t>
            </a:r>
            <a:r>
              <a:rPr lang="en-US" dirty="0"/>
              <a:t> </a:t>
            </a:r>
            <a:r>
              <a:rPr lang="en-US" b="1" dirty="0"/>
              <a:t>Convertible Push Up Recover</a:t>
            </a:r>
            <a:endParaRPr lang="en-US" dirty="0"/>
          </a:p>
        </p:txBody>
      </p:sp>
      <p:pic>
        <p:nvPicPr>
          <p:cNvPr id="3076" name="Picture 4" descr="C:\Users\SaMraT\Desktop\FAM_LADIES\International Intimates bra pic\Multi way convertible push up Re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057400"/>
            <a:ext cx="292869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MraT\Desktop\FAM_LADIES\International Intimates bra pic\Multi Way Convertible Push Up Recover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29" y="3730625"/>
            <a:ext cx="6034171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6025" y="7620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95% cotton </a:t>
            </a:r>
            <a:r>
              <a:rPr lang="en-US" dirty="0" smtClean="0"/>
              <a:t>jersey 5</a:t>
            </a:r>
            <a:r>
              <a:rPr lang="en-US" dirty="0"/>
              <a:t>% </a:t>
            </a:r>
            <a:r>
              <a:rPr lang="en-US" dirty="0" smtClean="0"/>
              <a:t>spandex</a:t>
            </a:r>
          </a:p>
          <a:p>
            <a:r>
              <a:rPr lang="en-US" dirty="0" smtClean="0"/>
              <a:t>Wireless</a:t>
            </a:r>
            <a:r>
              <a:rPr lang="en-US" dirty="0"/>
              <a:t>, stretch cups are lined and gently shape and support.</a:t>
            </a:r>
          </a:p>
          <a:p>
            <a:r>
              <a:rPr lang="en-US" dirty="0" err="1"/>
              <a:t>Ruching</a:t>
            </a:r>
            <a:r>
              <a:rPr lang="en-US" dirty="0"/>
              <a:t> at center front adds shape.</a:t>
            </a:r>
          </a:p>
          <a:p>
            <a:r>
              <a:rPr lang="en-US" dirty="0"/>
              <a:t>Covered elastic </a:t>
            </a:r>
            <a:r>
              <a:rPr lang="en-US" dirty="0" smtClean="0"/>
              <a:t>under band </a:t>
            </a:r>
            <a:r>
              <a:rPr lang="en-US" dirty="0"/>
              <a:t>provides added support.</a:t>
            </a:r>
          </a:p>
          <a:p>
            <a:r>
              <a:rPr lang="en-US" dirty="0"/>
              <a:t>Center front coated metal hook-and-eye closure.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222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Front </a:t>
            </a:r>
            <a:r>
              <a:rPr lang="en-US" b="1" dirty="0"/>
              <a:t>Close Sports Bra </a:t>
            </a:r>
            <a:endParaRPr lang="en-US" dirty="0"/>
          </a:p>
        </p:txBody>
      </p:sp>
      <p:pic>
        <p:nvPicPr>
          <p:cNvPr id="1026" name="Picture 2" descr="E:\RDM PROFILE\PROFILE, PRESENTATION &amp; CATALOGUE_RDM GROUP\PICTURE_GARMENTS\SPORTS BRA\Fruit Of The Loom Comfort Cotton Blend Front Close Sports Br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04590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DM PROFILE\PROFILE, PRESENTATION &amp; CATALOGUE_RDM GROUP\PICTURE_GARMENTS\SPORTS BRA\Fruit Of The Loom Comfort Cotton Blend Front Close Sports Bra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27635"/>
            <a:ext cx="2777836" cy="30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92% Polyester, 8% Spandex</a:t>
            </a:r>
          </a:p>
          <a:p>
            <a:r>
              <a:rPr lang="en-US" dirty="0" smtClean="0"/>
              <a:t>4 Way Stretch Brushed Interlock Jersey</a:t>
            </a:r>
          </a:p>
          <a:p>
            <a:r>
              <a:rPr lang="en-US" dirty="0" smtClean="0"/>
              <a:t>Side Pockets</a:t>
            </a:r>
          </a:p>
          <a:p>
            <a:r>
              <a:rPr lang="en-US" dirty="0" smtClean="0"/>
              <a:t>Waistband With </a:t>
            </a:r>
            <a:r>
              <a:rPr lang="en-US" dirty="0" err="1" smtClean="0"/>
              <a:t>Powermesh</a:t>
            </a:r>
            <a:r>
              <a:rPr lang="en-US" dirty="0" smtClean="0"/>
              <a:t> Lining For Tummy Control</a:t>
            </a:r>
          </a:p>
          <a:p>
            <a:r>
              <a:rPr lang="en-US" dirty="0" smtClean="0"/>
              <a:t>Pattern Mesh Insets</a:t>
            </a:r>
          </a:p>
          <a:p>
            <a:r>
              <a:rPr lang="en-US" dirty="0" smtClean="0"/>
              <a:t>Contour Style Lines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err="1" smtClean="0"/>
              <a:t>INTERLOK</a:t>
            </a:r>
            <a:r>
              <a:rPr lang="en-US" dirty="0" smtClean="0"/>
              <a:t>, 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Arabella</a:t>
            </a:r>
            <a:r>
              <a:rPr lang="en-US" dirty="0" smtClean="0"/>
              <a:t> Tummy Control Side Pocket Ankle Legging</a:t>
            </a:r>
          </a:p>
        </p:txBody>
      </p:sp>
      <p:pic>
        <p:nvPicPr>
          <p:cNvPr id="4100" name="Picture 4" descr="C:\Users\SaMraT\Desktop\FAM_LADIES\LEGGING\MLL0319A_Arabella Tummy Control Side Pocket Ankle Leggi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2"/>
            <a:ext cx="2672292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MraT\Desktop\FAM_LADIES\LEGGING\MLL0319A_Arabella Tummy Control Side Pocket Ankle Legging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21080"/>
            <a:ext cx="2675280" cy="40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81600" y="14589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95% cotton </a:t>
            </a:r>
            <a:r>
              <a:rPr lang="en-US" dirty="0" smtClean="0"/>
              <a:t> </a:t>
            </a:r>
            <a:r>
              <a:rPr lang="en-US" dirty="0"/>
              <a:t>5% </a:t>
            </a:r>
            <a:r>
              <a:rPr lang="en-US" dirty="0" smtClean="0"/>
              <a:t>spandex</a:t>
            </a:r>
          </a:p>
          <a:p>
            <a:r>
              <a:rPr lang="en-US" dirty="0"/>
              <a:t>Full coverage in a pull-over style. Smoothing 2-ply stretch construction.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984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Pullover </a:t>
            </a:r>
            <a:r>
              <a:rPr lang="en-US" b="1" dirty="0"/>
              <a:t>Sport </a:t>
            </a:r>
            <a:r>
              <a:rPr lang="en-US" b="1" dirty="0" smtClean="0"/>
              <a:t>Bra</a:t>
            </a:r>
            <a:endParaRPr lang="en-US" dirty="0"/>
          </a:p>
        </p:txBody>
      </p:sp>
      <p:pic>
        <p:nvPicPr>
          <p:cNvPr id="2050" name="Picture 2" descr="E:\RDM PROFILE\PROFILE, PRESENTATION &amp; CATALOGUE_RDM GROUP\PICTURE_GARMENTS\SPORTS BRA\Fruit of the Loom Women's Cotton Pullover Sport Br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9"/>
            <a:ext cx="5181600" cy="38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RDM PROFILE\PROFILE, PRESENTATION &amp; CATALOGUE_RDM GROUP\PICTURE_GARMENTS\SPORTS BRA\Fruit of the Loom Women's Cotton Pullover Sport Bra,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80359"/>
            <a:ext cx="3810000" cy="39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4625" y="14589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58/39/3 Nylon</a:t>
            </a:r>
            <a:r>
              <a:rPr lang="en-US" dirty="0"/>
              <a:t>, polyester, </a:t>
            </a:r>
            <a:r>
              <a:rPr lang="en-US" dirty="0" smtClean="0"/>
              <a:t>spandex</a:t>
            </a:r>
          </a:p>
          <a:p>
            <a:r>
              <a:rPr lang="en-US" dirty="0" smtClean="0"/>
              <a:t>High </a:t>
            </a:r>
            <a:r>
              <a:rPr lang="en-US" dirty="0"/>
              <a:t>recovery </a:t>
            </a:r>
            <a:r>
              <a:rPr lang="en-US" dirty="0" smtClean="0"/>
              <a:t>stretch</a:t>
            </a:r>
            <a:endParaRPr lang="en-US" dirty="0"/>
          </a:p>
          <a:p>
            <a:r>
              <a:rPr lang="en-US" dirty="0"/>
              <a:t>Fabric with wicking properties draws moisture away</a:t>
            </a:r>
          </a:p>
          <a:p>
            <a:r>
              <a:rPr lang="en-US" dirty="0"/>
              <a:t>Flat and soft stitches </a:t>
            </a:r>
            <a:endParaRPr lang="en-US" dirty="0" smtClean="0"/>
          </a:p>
          <a:p>
            <a:r>
              <a:rPr lang="en-US" dirty="0" err="1" smtClean="0"/>
              <a:t>Racerback</a:t>
            </a:r>
            <a:r>
              <a:rPr lang="en-US" dirty="0" smtClean="0"/>
              <a:t> </a:t>
            </a:r>
            <a:r>
              <a:rPr lang="en-US" dirty="0"/>
              <a:t>style straps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984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Ultra </a:t>
            </a:r>
            <a:r>
              <a:rPr lang="en-US" b="1" dirty="0"/>
              <a:t>Flex </a:t>
            </a:r>
            <a:r>
              <a:rPr lang="en-US" b="1" dirty="0" smtClean="0"/>
              <a:t>2-pack Crop </a:t>
            </a:r>
            <a:r>
              <a:rPr lang="en-US" b="1" dirty="0"/>
              <a:t>Top Low-Impact Sports Bra </a:t>
            </a:r>
            <a:endParaRPr lang="en-US" dirty="0"/>
          </a:p>
        </p:txBody>
      </p:sp>
      <p:pic>
        <p:nvPicPr>
          <p:cNvPr id="3074" name="Picture 2" descr="E:\RDM PROFILE\PROFILE, PRESENTATION &amp; CATALOGUE_RDM GROUP\PICTURE_GARMENTS\SPORTS BRA\Fruit of the Loom Bras Ultra Flex 2 pack Crop Top Low Impact Sports Bra 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13409"/>
          <a:stretch/>
        </p:blipFill>
        <p:spPr bwMode="auto">
          <a:xfrm>
            <a:off x="2" y="1485900"/>
            <a:ext cx="2666998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DM PROFILE\PROFILE, PRESENTATION &amp; CATALOGUE_RDM GROUP\PICTURE_GARMENTS\SPORTS BRA\Fruit of the Loom Bras Ultra Flex 2-pack Crop Top Low-Impact Sports Bra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4642"/>
          <a:stretch/>
        </p:blipFill>
        <p:spPr bwMode="auto">
          <a:xfrm>
            <a:off x="2667000" y="1485900"/>
            <a:ext cx="2590799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4625" y="1066800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84% Polyamide </a:t>
            </a:r>
            <a:r>
              <a:rPr lang="en-US" dirty="0" smtClean="0"/>
              <a:t>16%elastane</a:t>
            </a:r>
          </a:p>
          <a:p>
            <a:pPr marL="0" indent="0">
              <a:buNone/>
            </a:pPr>
            <a:r>
              <a:rPr lang="en-US" dirty="0"/>
              <a:t>Low-Rise</a:t>
            </a:r>
          </a:p>
          <a:p>
            <a:pPr marL="0" indent="0">
              <a:buNone/>
            </a:pPr>
            <a:r>
              <a:rPr lang="en-US" dirty="0"/>
              <a:t> Moderate Coverage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984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BIKINI PANTY</a:t>
            </a:r>
          </a:p>
        </p:txBody>
      </p:sp>
      <p:pic>
        <p:nvPicPr>
          <p:cNvPr id="1026" name="Picture 2" descr="E:\RDM PROFILE\PROFILE, PRESENTATION &amp; CATALOGUE_RDM GROUP\PICTURE_GARMENTS\panty\DELICATE DOTS BIKINI PANTY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7"/>
          <a:stretch/>
        </p:blipFill>
        <p:spPr bwMode="auto">
          <a:xfrm>
            <a:off x="0" y="1143000"/>
            <a:ext cx="354911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DM PROFILE\PROFILE, PRESENTATION &amp; CATALOGUE_RDM GROUP\PICTURE_GARMENTS\panty\DELICATE DOTS BIKINI PANTY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0"/>
          <a:stretch/>
        </p:blipFill>
        <p:spPr bwMode="auto">
          <a:xfrm>
            <a:off x="3549110" y="2514600"/>
            <a:ext cx="3385090" cy="43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86400" y="10017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95% Polyamide, 5% </a:t>
            </a:r>
            <a:r>
              <a:rPr lang="en-US" dirty="0" smtClean="0"/>
              <a:t>Spandex</a:t>
            </a:r>
          </a:p>
          <a:p>
            <a:r>
              <a:rPr lang="en-US" dirty="0"/>
              <a:t>•Lace body</a:t>
            </a:r>
          </a:p>
          <a:p>
            <a:r>
              <a:rPr lang="en-US" dirty="0"/>
              <a:t>•Medium back coverage</a:t>
            </a:r>
          </a:p>
          <a:p>
            <a:r>
              <a:rPr lang="en-US" dirty="0"/>
              <a:t>•Soft elasticated waist</a:t>
            </a:r>
          </a:p>
          <a:p>
            <a:r>
              <a:rPr lang="en-US" dirty="0"/>
              <a:t>•Cotton gusset</a:t>
            </a:r>
          </a:p>
          <a:p>
            <a:r>
              <a:rPr lang="en-US" dirty="0"/>
              <a:t>•Low rise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984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Lace Bikini</a:t>
            </a:r>
            <a:endParaRPr lang="en-US" dirty="0"/>
          </a:p>
        </p:txBody>
      </p:sp>
      <p:pic>
        <p:nvPicPr>
          <p:cNvPr id="2050" name="Picture 2" descr="E:\RDM PROFILE\PROFILE, PRESENTATION &amp; CATALOGUE_RDM GROUP\PICTURE_GARMENTS\panty\Lace Biki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b="24700"/>
          <a:stretch/>
        </p:blipFill>
        <p:spPr bwMode="auto">
          <a:xfrm>
            <a:off x="75462" y="1293585"/>
            <a:ext cx="3734538" cy="46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RDM PROFILE\PROFILE, PRESENTATION &amp; CATALOGUE_RDM GROUP\PICTURE_GARMENTS\panty\Lace Bikini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b="31309"/>
          <a:stretch/>
        </p:blipFill>
        <p:spPr bwMode="auto">
          <a:xfrm>
            <a:off x="3505200" y="3276601"/>
            <a:ext cx="372972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7800" y="1224756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88% Polyamide, 12% </a:t>
            </a:r>
            <a:r>
              <a:rPr lang="en-US" dirty="0" err="1"/>
              <a:t>Elastane</a:t>
            </a:r>
            <a:r>
              <a:rPr lang="en-US" dirty="0"/>
              <a:t>; Lining: 100% </a:t>
            </a:r>
            <a:r>
              <a:rPr lang="en-US" dirty="0" smtClean="0"/>
              <a:t>Cotton</a:t>
            </a:r>
          </a:p>
          <a:p>
            <a:r>
              <a:rPr lang="en-US" dirty="0"/>
              <a:t>Sheer mesh detail</a:t>
            </a:r>
          </a:p>
          <a:p>
            <a:r>
              <a:rPr lang="en-US" dirty="0"/>
              <a:t>Cotton crotch </a:t>
            </a:r>
          </a:p>
          <a:p>
            <a:r>
              <a:rPr lang="en-US" dirty="0"/>
              <a:t>Full coverage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984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Lisa Panty</a:t>
            </a:r>
            <a:endParaRPr lang="en-US" dirty="0"/>
          </a:p>
        </p:txBody>
      </p:sp>
      <p:pic>
        <p:nvPicPr>
          <p:cNvPr id="3074" name="Picture 2" descr="E:\RDM PROFILE\PROFILE, PRESENTATION &amp; CATALOGUE_RDM GROUP\PICTURE_GARMENTS\panty\Lisa Panty 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/>
          <a:stretch/>
        </p:blipFill>
        <p:spPr bwMode="auto">
          <a:xfrm>
            <a:off x="228600" y="1320319"/>
            <a:ext cx="3509562" cy="55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DM PROFILE\PROFILE, PRESENTATION &amp; CATALOGUE_RDM GROUP\PICTURE_GARMENTS\panty\Lisa Panty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r="15010"/>
          <a:stretch/>
        </p:blipFill>
        <p:spPr bwMode="auto">
          <a:xfrm>
            <a:off x="3733800" y="2995450"/>
            <a:ext cx="2667000" cy="38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5400" y="14589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89% Polyamide 9% </a:t>
            </a:r>
            <a:r>
              <a:rPr lang="en-US" dirty="0" err="1"/>
              <a:t>Elastan</a:t>
            </a:r>
            <a:r>
              <a:rPr lang="en-US" dirty="0"/>
              <a:t> 2% </a:t>
            </a:r>
            <a:r>
              <a:rPr lang="en-US" dirty="0" smtClean="0"/>
              <a:t>Cotton</a:t>
            </a:r>
          </a:p>
          <a:p>
            <a:r>
              <a:rPr lang="en-US" dirty="0"/>
              <a:t>Ultra soft, wide stretch lace band with seamless crotch panel </a:t>
            </a:r>
            <a:endParaRPr lang="en-US" dirty="0" smtClean="0"/>
          </a:p>
          <a:p>
            <a:r>
              <a:rPr lang="en-US" dirty="0" smtClean="0"/>
              <a:t>Lined </a:t>
            </a:r>
            <a:r>
              <a:rPr lang="en-US" dirty="0"/>
              <a:t>gusset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984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Lace Thong</a:t>
            </a:r>
            <a:endParaRPr lang="en-US" dirty="0"/>
          </a:p>
        </p:txBody>
      </p:sp>
      <p:pic>
        <p:nvPicPr>
          <p:cNvPr id="4098" name="Picture 2" descr="E:\RDM PROFILE\PROFILE, PRESENTATION &amp; CATALOGUE_RDM GROUP\PICTURE_GARMENTS\panty\LACE TH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7" b="19416"/>
          <a:stretch/>
        </p:blipFill>
        <p:spPr bwMode="auto">
          <a:xfrm>
            <a:off x="228600" y="1524000"/>
            <a:ext cx="49529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90% Polyester, 10% Spandex</a:t>
            </a:r>
          </a:p>
          <a:p>
            <a:r>
              <a:rPr lang="en-US" dirty="0" smtClean="0"/>
              <a:t>Light Weight </a:t>
            </a:r>
            <a:r>
              <a:rPr lang="en-US" dirty="0" err="1" smtClean="0"/>
              <a:t>Powertek</a:t>
            </a:r>
            <a:r>
              <a:rPr lang="en-US" dirty="0" smtClean="0"/>
              <a:t> Jersey</a:t>
            </a:r>
          </a:p>
          <a:p>
            <a:r>
              <a:rPr lang="en-US" dirty="0" smtClean="0"/>
              <a:t>Laser Cut Design Placement At Front</a:t>
            </a:r>
          </a:p>
          <a:p>
            <a:r>
              <a:rPr lang="en-US" dirty="0" smtClean="0"/>
              <a:t>Media Pocket At Inner Waistband</a:t>
            </a:r>
          </a:p>
          <a:p>
            <a:r>
              <a:rPr lang="en-US" dirty="0" smtClean="0"/>
              <a:t>Moisture Performance, </a:t>
            </a:r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err="1" smtClean="0"/>
              <a:t>PWR-Tek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Marissa Laser Cut Ankle Legging</a:t>
            </a:r>
          </a:p>
        </p:txBody>
      </p:sp>
      <p:pic>
        <p:nvPicPr>
          <p:cNvPr id="5122" name="Picture 2" descr="C:\Users\SaMraT\Desktop\FAM_LADIES\LEGGING\MLL0712A_Marissa Laser Cut Ankle Legging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89703"/>
            <a:ext cx="27622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raT\Desktop\FAM_LADIES\LEGGING\MLL0712A_Marissa Laser Cut Ankle Legging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4" y="1295400"/>
            <a:ext cx="2704306" cy="44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83% Nylon, 17% Spandex</a:t>
            </a:r>
          </a:p>
          <a:p>
            <a:r>
              <a:rPr lang="en-US" dirty="0" smtClean="0"/>
              <a:t>360 Light Warp Jersey For Compression &amp; Contouring</a:t>
            </a:r>
          </a:p>
          <a:p>
            <a:r>
              <a:rPr lang="en-US" dirty="0" smtClean="0"/>
              <a:t>Contrast Mesh Insets</a:t>
            </a:r>
          </a:p>
          <a:p>
            <a:r>
              <a:rPr lang="en-US" dirty="0" smtClean="0"/>
              <a:t>Reflective Heat Transfers At Back Hem</a:t>
            </a:r>
          </a:p>
          <a:p>
            <a:r>
              <a:rPr lang="en-US" dirty="0" smtClean="0"/>
              <a:t>Inner Waistband </a:t>
            </a:r>
            <a:r>
              <a:rPr lang="en-US" dirty="0" err="1" smtClean="0"/>
              <a:t>Drawcord</a:t>
            </a:r>
            <a:r>
              <a:rPr lang="en-US" dirty="0" smtClean="0"/>
              <a:t> For Extra Support</a:t>
            </a:r>
          </a:p>
          <a:p>
            <a:r>
              <a:rPr lang="en-US" dirty="0" smtClean="0"/>
              <a:t>Media Pocket At Inner Waistband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smtClean="0"/>
              <a:t>SKIN360, 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Oasis Capri</a:t>
            </a:r>
            <a:endParaRPr lang="en-US" dirty="0"/>
          </a:p>
        </p:txBody>
      </p:sp>
      <p:pic>
        <p:nvPicPr>
          <p:cNvPr id="7170" name="Picture 2" descr="C:\Users\SaMraT\Desktop\FAM_LADIES\CAPRI\MLC0700A_Oasis Capri Legging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8575"/>
            <a:ext cx="2690968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MraT\Desktop\FAM_LADIES\CAPRI\MLC0700A_Oasis Capri Legging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35" y="1298730"/>
            <a:ext cx="2690865" cy="40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92% Polyester, 8% Spandex</a:t>
            </a:r>
          </a:p>
          <a:p>
            <a:r>
              <a:rPr lang="en-US" dirty="0" smtClean="0"/>
              <a:t>4 Way Stretch Interlock Jersey</a:t>
            </a:r>
          </a:p>
          <a:p>
            <a:r>
              <a:rPr lang="en-US" dirty="0" smtClean="0"/>
              <a:t>Tie Dye &amp; Mesh Insets</a:t>
            </a:r>
          </a:p>
          <a:p>
            <a:r>
              <a:rPr lang="en-US" dirty="0" smtClean="0"/>
              <a:t>Contour Style Lines</a:t>
            </a:r>
          </a:p>
          <a:p>
            <a:r>
              <a:rPr lang="en-US" dirty="0" smtClean="0"/>
              <a:t>Media Pocket At Inner Waistband</a:t>
            </a:r>
          </a:p>
          <a:p>
            <a:r>
              <a:rPr lang="en-US" dirty="0" smtClean="0"/>
              <a:t>Moisture Performance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err="1" smtClean="0"/>
              <a:t>INTERLOK</a:t>
            </a:r>
            <a:r>
              <a:rPr lang="en-US" dirty="0" smtClean="0"/>
              <a:t>, 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Mid Calf Capri Legging</a:t>
            </a:r>
          </a:p>
        </p:txBody>
      </p:sp>
      <p:pic>
        <p:nvPicPr>
          <p:cNvPr id="6146" name="Picture 2" descr="C:\Users\SaMraT\Desktop\FAM_LADIES\CAPRI\MLC0605A__Mid Calf Capri Legging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15327"/>
          <a:stretch/>
        </p:blipFill>
        <p:spPr bwMode="auto">
          <a:xfrm>
            <a:off x="76200" y="1295400"/>
            <a:ext cx="224869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MraT\Desktop\FAM_LADIES\CAPRI\MLC0605A__Mid Calf Capri Legging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22177" b="7416"/>
          <a:stretch/>
        </p:blipFill>
        <p:spPr bwMode="auto">
          <a:xfrm>
            <a:off x="2286000" y="1295400"/>
            <a:ext cx="236668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87% Polyester, 13% Spandex</a:t>
            </a:r>
          </a:p>
          <a:p>
            <a:r>
              <a:rPr lang="en-US" dirty="0" smtClean="0"/>
              <a:t>2 Way Stretch Brushed Jersey</a:t>
            </a:r>
          </a:p>
          <a:p>
            <a:r>
              <a:rPr lang="en-US" dirty="0" smtClean="0"/>
              <a:t>Side Pockets</a:t>
            </a:r>
          </a:p>
          <a:p>
            <a:r>
              <a:rPr lang="en-US" dirty="0" smtClean="0"/>
              <a:t>Cover Stitch Seam Detail</a:t>
            </a:r>
          </a:p>
          <a:p>
            <a:r>
              <a:rPr lang="en-US" dirty="0" err="1" smtClean="0"/>
              <a:t>Powermesh</a:t>
            </a:r>
            <a:r>
              <a:rPr lang="en-US" dirty="0" smtClean="0"/>
              <a:t> Lining At Side Seams For Slimming Effect</a:t>
            </a:r>
          </a:p>
          <a:p>
            <a:r>
              <a:rPr lang="en-US" dirty="0" smtClean="0"/>
              <a:t>Media Pocket At Inner Waistband</a:t>
            </a:r>
          </a:p>
          <a:p>
            <a:r>
              <a:rPr lang="en-US" dirty="0" err="1" smtClean="0"/>
              <a:t>Coolmax</a:t>
            </a:r>
            <a:r>
              <a:rPr lang="en-US" dirty="0" smtClean="0"/>
              <a:t> Gusset</a:t>
            </a:r>
          </a:p>
          <a:p>
            <a:r>
              <a:rPr lang="en-US" dirty="0" smtClean="0"/>
              <a:t>Duo-Flex, Dry-</a:t>
            </a:r>
            <a:r>
              <a:rPr lang="en-US" dirty="0" err="1" smtClean="0"/>
              <a:t>Wik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Hunter Slimming Side Pocket Mid Calf Capri</a:t>
            </a:r>
          </a:p>
        </p:txBody>
      </p:sp>
      <p:pic>
        <p:nvPicPr>
          <p:cNvPr id="8194" name="Picture 2" descr="C:\Users\SaMraT\Desktop\FAM_LADIES\CAPRI\MLC0784A_Hunter Slimming Side Pocket Mid Calf Capri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MraT\Desktop\FAM_LADIES\CAPRI\MLC0784A_Hunter Slimming Side Pocket Mid Calf Capri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1295</Words>
  <Application>Microsoft Office PowerPoint</Application>
  <PresentationFormat>On-screen Show (4:3)</PresentationFormat>
  <Paragraphs>329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JACKETS</vt:lpstr>
      <vt:lpstr>PowerPoint Presentation</vt:lpstr>
      <vt:lpstr>PowerPoint Presentation</vt:lpstr>
      <vt:lpstr>PowerPoint Presentation</vt:lpstr>
      <vt:lpstr>HOODIES</vt:lpstr>
      <vt:lpstr>PowerPoint Presentation</vt:lpstr>
      <vt:lpstr>PowerPoint Presentation</vt:lpstr>
      <vt:lpstr>PowerPoint Presentation</vt:lpstr>
      <vt:lpstr>COVER UP</vt:lpstr>
      <vt:lpstr>PowerPoint Presentation</vt:lpstr>
      <vt:lpstr>PowerPoint Presentation</vt:lpstr>
      <vt:lpstr>PowerPoint Presentation</vt:lpstr>
      <vt:lpstr>SWEATSHIRT</vt:lpstr>
      <vt:lpstr>PowerPoint Presentation</vt:lpstr>
      <vt:lpstr>PowerPoint Presentation</vt:lpstr>
      <vt:lpstr>INTIMATES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LADIES WEAR</dc:title>
  <dc:creator>SaMraT</dc:creator>
  <cp:lastModifiedBy>SaMraT</cp:lastModifiedBy>
  <cp:revision>160</cp:revision>
  <dcterms:created xsi:type="dcterms:W3CDTF">2019-04-01T07:52:16Z</dcterms:created>
  <dcterms:modified xsi:type="dcterms:W3CDTF">2019-04-26T12:28:19Z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3376538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