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1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5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8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7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5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7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9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9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612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BAA331-605C-4B35-B5B8-69C9B4555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Product Catalog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67149-5A43-43D0-A2F0-7FFAF9363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36" y="564380"/>
            <a:ext cx="3951947" cy="19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1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:\Users\SaMraT\Desktop\FAM_MENS\RICHLU\JOGGER\Men's Core Terry Pant 2.jpg">
            <a:extLst>
              <a:ext uri="{FF2B5EF4-FFF2-40B4-BE49-F238E27FC236}">
                <a16:creationId xmlns:a16="http://schemas.microsoft.com/office/drawing/2014/main" id="{B41E5621-28E8-4C9D-9882-69E1C4F7C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8861"/>
          <a:stretch/>
        </p:blipFill>
        <p:spPr bwMode="auto">
          <a:xfrm>
            <a:off x="955875" y="872793"/>
            <a:ext cx="2710930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aMraT\Desktop\FAM_MENS\RICHLU\JOGGER\Men's Performance Double Knit Jogger 1.jpg">
            <a:extLst>
              <a:ext uri="{FF2B5EF4-FFF2-40B4-BE49-F238E27FC236}">
                <a16:creationId xmlns:a16="http://schemas.microsoft.com/office/drawing/2014/main" id="{8B8BFD82-53C5-42B1-8570-D844D392D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2" r="18670"/>
          <a:stretch/>
        </p:blipFill>
        <p:spPr bwMode="auto">
          <a:xfrm>
            <a:off x="4893085" y="872793"/>
            <a:ext cx="2398039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SaMraT\Desktop\FAM_MENS\COUNTER SAMPLE PICTURE_MENS\JOGGER\seven-oaks-Black-Light-Grey-Eli-Sherpa-lined-Joggers.jpeg">
            <a:extLst>
              <a:ext uri="{FF2B5EF4-FFF2-40B4-BE49-F238E27FC236}">
                <a16:creationId xmlns:a16="http://schemas.microsoft.com/office/drawing/2014/main" id="{D6BF562D-B5A2-461E-9223-51733A24B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r="18110"/>
          <a:stretch/>
        </p:blipFill>
        <p:spPr bwMode="auto">
          <a:xfrm>
            <a:off x="8463999" y="872793"/>
            <a:ext cx="2833320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C6B9C5-910B-4C29-B377-8C8CD5584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F210AE-53CB-4467-A74A-855CD9C77E4C}"/>
              </a:ext>
            </a:extLst>
          </p:cNvPr>
          <p:cNvSpPr/>
          <p:nvPr/>
        </p:nvSpPr>
        <p:spPr>
          <a:xfrm>
            <a:off x="55328" y="5962389"/>
            <a:ext cx="9552135" cy="751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C1094-258C-4BAE-8B8B-C84F855BAA15}"/>
              </a:ext>
            </a:extLst>
          </p:cNvPr>
          <p:cNvSpPr txBox="1"/>
          <p:nvPr/>
        </p:nvSpPr>
        <p:spPr>
          <a:xfrm>
            <a:off x="266700" y="6104744"/>
            <a:ext cx="42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MENS JOGGER &amp; PANT</a:t>
            </a:r>
          </a:p>
        </p:txBody>
      </p:sp>
    </p:spTree>
    <p:extLst>
      <p:ext uri="{BB962C8B-B14F-4D97-AF65-F5344CB8AC3E}">
        <p14:creationId xmlns:p14="http://schemas.microsoft.com/office/powerpoint/2010/main" val="372830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CA8C65D-7200-4364-83A9-56FEE2B0C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BE0910E-BCC6-4CD1-9484-9DF343B84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D0C3A9-2770-4D11-B0E3-39390FEB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CC8D560-7D8D-4328-BF6D-992C83ECB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AE1578EE-AC37-4C94-98C6-4B322C670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055CAD6-F214-46F5-8689-93CBDA71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8296274" y="1656292"/>
            <a:ext cx="3150659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Mens</a:t>
            </a: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lounge wear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Picture 12" descr="C:\Users\SaMraT\Desktop\FAM_MENS\RICHLU\PAJAMA PANT\Men's Woven Stripe Lounge Pants 1.jpg">
            <a:extLst>
              <a:ext uri="{FF2B5EF4-FFF2-40B4-BE49-F238E27FC236}">
                <a16:creationId xmlns:a16="http://schemas.microsoft.com/office/drawing/2014/main" id="{D726F421-9777-4C21-A1C1-86CCB629E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r="18343"/>
          <a:stretch/>
        </p:blipFill>
        <p:spPr bwMode="auto">
          <a:xfrm>
            <a:off x="4913086" y="914400"/>
            <a:ext cx="23658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SaMraT\Desktop\FAM_MENS\RICHLU\PAJAMA PANT\Men's Plaid Pajama Pants 1.jpg">
            <a:extLst>
              <a:ext uri="{FF2B5EF4-FFF2-40B4-BE49-F238E27FC236}">
                <a16:creationId xmlns:a16="http://schemas.microsoft.com/office/drawing/2014/main" id="{E358B865-6A55-4F1A-82B2-A423A03F2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r="22733"/>
          <a:stretch/>
        </p:blipFill>
        <p:spPr bwMode="auto">
          <a:xfrm>
            <a:off x="2533355" y="933189"/>
            <a:ext cx="224971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aMraT\Desktop\FAM_MENS\RICHLU\PAJAMA PANT\T-Shirt and Pant Pajama Set 1.jpg">
            <a:extLst>
              <a:ext uri="{FF2B5EF4-FFF2-40B4-BE49-F238E27FC236}">
                <a16:creationId xmlns:a16="http://schemas.microsoft.com/office/drawing/2014/main" id="{917D6232-1EFE-4274-9917-772A2684F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5" r="27039"/>
          <a:stretch/>
        </p:blipFill>
        <p:spPr bwMode="auto">
          <a:xfrm>
            <a:off x="410467" y="726788"/>
            <a:ext cx="2017486" cy="56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0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2" name="Picture 21" descr="C:\Users\SaMraT\Desktop\FAM_MENS\RICHLU\SHORTS_MEN\Men's 2-Pack Status Woven Boxer Briefs.jpg">
            <a:extLst>
              <a:ext uri="{FF2B5EF4-FFF2-40B4-BE49-F238E27FC236}">
                <a16:creationId xmlns:a16="http://schemas.microsoft.com/office/drawing/2014/main" id="{158BDD4E-805C-48A5-90B0-23140A2E9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6612" r="9504" b="18452"/>
          <a:stretch/>
        </p:blipFill>
        <p:spPr bwMode="auto">
          <a:xfrm>
            <a:off x="4773414" y="1866900"/>
            <a:ext cx="264517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SaMraT\Desktop\FAM_MENS\RICHLU\SHORTS_MEN\Men's French Terry Shorts.jpg">
            <a:extLst>
              <a:ext uri="{FF2B5EF4-FFF2-40B4-BE49-F238E27FC236}">
                <a16:creationId xmlns:a16="http://schemas.microsoft.com/office/drawing/2014/main" id="{42B3F07E-F349-413F-BDA0-7B0A8B61B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 r="14555"/>
          <a:stretch/>
        </p:blipFill>
        <p:spPr bwMode="auto">
          <a:xfrm>
            <a:off x="8764591" y="914139"/>
            <a:ext cx="245291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RDM PROFILE\PROFILE, PRESENTATION &amp; CATALOGUE_RDM GROUP\PICTURE_GARMENTS\Swim shorts\Kanu Surf Swimwear 1.jpg">
            <a:extLst>
              <a:ext uri="{FF2B5EF4-FFF2-40B4-BE49-F238E27FC236}">
                <a16:creationId xmlns:a16="http://schemas.microsoft.com/office/drawing/2014/main" id="{E16D71F7-894C-4572-B3A4-1BF7A3CD4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r="23826"/>
          <a:stretch/>
        </p:blipFill>
        <p:spPr bwMode="auto">
          <a:xfrm>
            <a:off x="974494" y="914400"/>
            <a:ext cx="272739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06F549-9FAC-4198-A35B-D7F28B78C73A}"/>
              </a:ext>
            </a:extLst>
          </p:cNvPr>
          <p:cNvSpPr/>
          <p:nvPr/>
        </p:nvSpPr>
        <p:spPr>
          <a:xfrm>
            <a:off x="3332883" y="5873155"/>
            <a:ext cx="5736921" cy="751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2ECFFE-7C75-4140-B3A9-841C35196DAB}"/>
              </a:ext>
            </a:extLst>
          </p:cNvPr>
          <p:cNvSpPr txBox="1"/>
          <p:nvPr/>
        </p:nvSpPr>
        <p:spPr>
          <a:xfrm>
            <a:off x="4544767" y="6015510"/>
            <a:ext cx="334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MENS SHORTS &amp; BOXER</a:t>
            </a:r>
          </a:p>
        </p:txBody>
      </p:sp>
    </p:spTree>
    <p:extLst>
      <p:ext uri="{BB962C8B-B14F-4D97-AF65-F5344CB8AC3E}">
        <p14:creationId xmlns:p14="http://schemas.microsoft.com/office/powerpoint/2010/main" val="378372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06F549-9FAC-4198-A35B-D7F28B78C73A}"/>
              </a:ext>
            </a:extLst>
          </p:cNvPr>
          <p:cNvSpPr/>
          <p:nvPr/>
        </p:nvSpPr>
        <p:spPr>
          <a:xfrm>
            <a:off x="3332883" y="5873155"/>
            <a:ext cx="5736921" cy="751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2ECFFE-7C75-4140-B3A9-841C35196DAB}"/>
              </a:ext>
            </a:extLst>
          </p:cNvPr>
          <p:cNvSpPr txBox="1"/>
          <p:nvPr/>
        </p:nvSpPr>
        <p:spPr>
          <a:xfrm>
            <a:off x="4356876" y="6015510"/>
            <a:ext cx="375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MENS JACKET TEE &amp; SWEAT SHIRT</a:t>
            </a:r>
          </a:p>
        </p:txBody>
      </p:sp>
      <p:pic>
        <p:nvPicPr>
          <p:cNvPr id="8" name="Picture 7" descr="C:\Users\SaMraT\Desktop\FAM_MENS\COUNTER SAMPLE PICTURE_MENS\JACKET\RMT8792.jpg">
            <a:extLst>
              <a:ext uri="{FF2B5EF4-FFF2-40B4-BE49-F238E27FC236}">
                <a16:creationId xmlns:a16="http://schemas.microsoft.com/office/drawing/2014/main" id="{3B76050F-2E8F-4EC5-A333-263D03F6C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4" y="789976"/>
            <a:ext cx="3773884" cy="40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SaMraT\Desktop\FAM_MENS\RICHLU\SWEAT SHIRT\Men's Everyday Crew Neck Sweatshirt 1.jpg">
            <a:extLst>
              <a:ext uri="{FF2B5EF4-FFF2-40B4-BE49-F238E27FC236}">
                <a16:creationId xmlns:a16="http://schemas.microsoft.com/office/drawing/2014/main" id="{603F645D-5624-4780-8138-0D4AC6EFD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r="17205"/>
          <a:stretch/>
        </p:blipFill>
        <p:spPr bwMode="auto">
          <a:xfrm>
            <a:off x="4673004" y="746728"/>
            <a:ext cx="26706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SaMraT\Desktop\FAM_MENS\RICHLU\TEE\Men's 50 Wash Crew Neck T-Shirt 2.jpg">
            <a:extLst>
              <a:ext uri="{FF2B5EF4-FFF2-40B4-BE49-F238E27FC236}">
                <a16:creationId xmlns:a16="http://schemas.microsoft.com/office/drawing/2014/main" id="{67B72BD4-9E16-44EA-94CF-BB8351B91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7205"/>
          <a:stretch/>
        </p:blipFill>
        <p:spPr bwMode="auto">
          <a:xfrm>
            <a:off x="8295362" y="795342"/>
            <a:ext cx="259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0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87683" y="588723"/>
            <a:ext cx="11987408" cy="369332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LADIES ACTIVE LEGGINGS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5D4D0A-7FDC-4C56-B8D0-184A4A65B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A3694213-8BB3-4D6A-B51B-88854FC0C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8" y="981076"/>
            <a:ext cx="1443632" cy="264219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Picture 2" descr="C:\Users\SaMraT\Desktop\FAM_LADIES\LEGGING\Cruz Ankle Legging 2.JPG">
            <a:extLst>
              <a:ext uri="{FF2B5EF4-FFF2-40B4-BE49-F238E27FC236}">
                <a16:creationId xmlns:a16="http://schemas.microsoft.com/office/drawing/2014/main" id="{768ADA82-CCB5-494E-A6B1-7028BE95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981074"/>
            <a:ext cx="1467528" cy="2642191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MraT\Desktop\FAM_LADIES\LEGGING\Dana Ankle Legging 2.jpg">
            <a:extLst>
              <a:ext uri="{FF2B5EF4-FFF2-40B4-BE49-F238E27FC236}">
                <a16:creationId xmlns:a16="http://schemas.microsoft.com/office/drawing/2014/main" id="{1ACC805F-28FB-4E2E-9FD4-8C31FC22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2" y="3867150"/>
            <a:ext cx="1485249" cy="2540143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aMraT\Desktop\FAM_LADIES\LEGGING\Dana Ankle Legging 1.jpg">
            <a:extLst>
              <a:ext uri="{FF2B5EF4-FFF2-40B4-BE49-F238E27FC236}">
                <a16:creationId xmlns:a16="http://schemas.microsoft.com/office/drawing/2014/main" id="{91EF8475-5930-49DC-9DA9-28CE49DA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8" y="3897457"/>
            <a:ext cx="1467529" cy="250983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aMraT\Desktop\FAM_LADIES\LEGGING\Josie Cut Out Ankle Legging 2.JPG">
            <a:extLst>
              <a:ext uri="{FF2B5EF4-FFF2-40B4-BE49-F238E27FC236}">
                <a16:creationId xmlns:a16="http://schemas.microsoft.com/office/drawing/2014/main" id="{2E012228-051C-4C5D-A033-43C0DE2C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01" y="977261"/>
            <a:ext cx="1764493" cy="2646739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MraT\Desktop\FAM_LADIES\LEGGING\Josie Cut Out Ankle Legging 1.JPG">
            <a:extLst>
              <a:ext uri="{FF2B5EF4-FFF2-40B4-BE49-F238E27FC236}">
                <a16:creationId xmlns:a16="http://schemas.microsoft.com/office/drawing/2014/main" id="{E69CD27B-205D-466E-9C9A-923417AE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51" y="977261"/>
            <a:ext cx="1764493" cy="2646739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aMraT\Desktop\FAM_LADIES\LEGGING\MLL0319A_Arabella Tummy Control Side Pocket Ankle Legging 1.jpg">
            <a:extLst>
              <a:ext uri="{FF2B5EF4-FFF2-40B4-BE49-F238E27FC236}">
                <a16:creationId xmlns:a16="http://schemas.microsoft.com/office/drawing/2014/main" id="{6D70FCF8-A7C4-4A75-BB58-94B5941A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19" y="3867151"/>
            <a:ext cx="1693428" cy="254014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aMraT\Desktop\FAM_LADIES\LEGGING\MLL0319A_Arabella Tummy Control Side Pocket Ankle Legging 2.jpg">
            <a:extLst>
              <a:ext uri="{FF2B5EF4-FFF2-40B4-BE49-F238E27FC236}">
                <a16:creationId xmlns:a16="http://schemas.microsoft.com/office/drawing/2014/main" id="{125DEB00-1C38-43B2-B227-D95104EE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44" y="3867151"/>
            <a:ext cx="1693428" cy="254014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aMraT\Desktop\FAM_LADIES\LEGGING\MLL0712A_Marissa Laser Cut Ankle Legging 1.jpg">
            <a:extLst>
              <a:ext uri="{FF2B5EF4-FFF2-40B4-BE49-F238E27FC236}">
                <a16:creationId xmlns:a16="http://schemas.microsoft.com/office/drawing/2014/main" id="{A3BB76C0-FEDF-4EEB-BABA-341F7647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15" y="958055"/>
            <a:ext cx="1641769" cy="266521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aMraT\Desktop\FAM_LADIES\LEGGING\MLL0712A_Marissa Laser Cut Ankle Legging 2.jpg">
            <a:extLst>
              <a:ext uri="{FF2B5EF4-FFF2-40B4-BE49-F238E27FC236}">
                <a16:creationId xmlns:a16="http://schemas.microsoft.com/office/drawing/2014/main" id="{1F90DB29-510A-47C3-B9CE-C43F28B5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95" y="964120"/>
            <a:ext cx="1604457" cy="265988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aMraT\Desktop\FAM_LADIES\CAPRI\MLC0605A__Mid Calf Capri Legging 1.jpg">
            <a:extLst>
              <a:ext uri="{FF2B5EF4-FFF2-40B4-BE49-F238E27FC236}">
                <a16:creationId xmlns:a16="http://schemas.microsoft.com/office/drawing/2014/main" id="{5F00FD85-6F94-4D88-A451-5233AA7D1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r="15327"/>
          <a:stretch/>
        </p:blipFill>
        <p:spPr bwMode="auto">
          <a:xfrm>
            <a:off x="8165873" y="3886955"/>
            <a:ext cx="1206362" cy="254049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aMraT\Desktop\FAM_LADIES\CAPRI\MLC0605A__Mid Calf Capri Legging 2.jpg">
            <a:extLst>
              <a:ext uri="{FF2B5EF4-FFF2-40B4-BE49-F238E27FC236}">
                <a16:creationId xmlns:a16="http://schemas.microsoft.com/office/drawing/2014/main" id="{42690343-A727-49B3-9EA0-26647649B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r="22177" b="7416"/>
          <a:stretch/>
        </p:blipFill>
        <p:spPr bwMode="auto">
          <a:xfrm>
            <a:off x="9357678" y="3867749"/>
            <a:ext cx="1272222" cy="253954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8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E3DC97B-5AA9-44F3-BA1F-FFD416DC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F6B77A-9F96-488B-9432-E88AF532B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DF6B2E-15CD-485E-A5BF-400A2D04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01664A-2C7E-4358-84DC-AE13501E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2C6B0C8-1070-4D96-9106-540A46463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C60FB6-5B37-4AE1-9C0D-2072CCF81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209" y="638174"/>
            <a:ext cx="3685032" cy="5762624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Users\SaMraT\Desktop\FAM_LADIES\SHORTS\MLS0145A_G46_2594_500x_Raven Mesh Running Short 1.jpg">
            <a:extLst>
              <a:ext uri="{FF2B5EF4-FFF2-40B4-BE49-F238E27FC236}">
                <a16:creationId xmlns:a16="http://schemas.microsoft.com/office/drawing/2014/main" id="{9344B6AD-0295-4A7D-894F-158514C53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2632" b="3"/>
          <a:stretch/>
        </p:blipFill>
        <p:spPr bwMode="auto">
          <a:xfrm>
            <a:off x="448649" y="638175"/>
            <a:ext cx="368759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700218" y="1656292"/>
            <a:ext cx="3150659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LADIES ACTIVE SHORTS &amp; SKORT</a:t>
            </a:r>
          </a:p>
        </p:txBody>
      </p:sp>
      <p:pic>
        <p:nvPicPr>
          <p:cNvPr id="19" name="Picture 3" descr="C:\Users\SaMraT\Desktop\FAM_LADIES\SHORTS\Compression Short With Pocket 2.JPG">
            <a:extLst>
              <a:ext uri="{FF2B5EF4-FFF2-40B4-BE49-F238E27FC236}">
                <a16:creationId xmlns:a16="http://schemas.microsoft.com/office/drawing/2014/main" id="{085A5896-2988-4F72-9025-9A1F78B0D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" r="-3" b="-3"/>
          <a:stretch/>
        </p:blipFill>
        <p:spPr bwMode="auto">
          <a:xfrm>
            <a:off x="4243791" y="638175"/>
            <a:ext cx="1813615" cy="28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aMraT\Desktop\FAM_LADIES\SHORTS\Compression Short With Pocket 1.jpg">
            <a:extLst>
              <a:ext uri="{FF2B5EF4-FFF2-40B4-BE49-F238E27FC236}">
                <a16:creationId xmlns:a16="http://schemas.microsoft.com/office/drawing/2014/main" id="{A35D4282-0D5B-4D07-88A2-060F2FD34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" r="-1" b="48284"/>
          <a:stretch/>
        </p:blipFill>
        <p:spPr bwMode="auto">
          <a:xfrm>
            <a:off x="6478066" y="1671780"/>
            <a:ext cx="1926927" cy="147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SaMraT\Desktop\FAM_LADIES\SHORTS\MLS0145A_G46_2601_800x_Raven Mesh Running Short 2.jpg">
            <a:extLst>
              <a:ext uri="{FF2B5EF4-FFF2-40B4-BE49-F238E27FC236}">
                <a16:creationId xmlns:a16="http://schemas.microsoft.com/office/drawing/2014/main" id="{304E8EC0-BCAE-4C17-AAEF-2DA93DDB8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r="-2" b="39173"/>
          <a:stretch/>
        </p:blipFill>
        <p:spPr bwMode="auto">
          <a:xfrm>
            <a:off x="4208327" y="3477355"/>
            <a:ext cx="3044244" cy="291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SaMraT\Desktop\FAM_LADIES\SHORTS\MLS0231A_001_344643_800x_Jaime Run Short 2.jpg">
            <a:extLst>
              <a:ext uri="{FF2B5EF4-FFF2-40B4-BE49-F238E27FC236}">
                <a16:creationId xmlns:a16="http://schemas.microsoft.com/office/drawing/2014/main" id="{4B8A6300-8134-4B83-8769-A313ACA63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918" y="688210"/>
            <a:ext cx="1826078" cy="27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SaMraT\Desktop\FAM_LADIES\SHORTS\MLK0030A_U44_2026_500x_Annika Skort 1.jpg">
            <a:extLst>
              <a:ext uri="{FF2B5EF4-FFF2-40B4-BE49-F238E27FC236}">
                <a16:creationId xmlns:a16="http://schemas.microsoft.com/office/drawing/2014/main" id="{344760B0-9487-4209-8DB9-83615E1D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91" y="3767160"/>
            <a:ext cx="1802544" cy="27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SaMraT\Desktop\FAM_LADIES\SHORTS\MLK0030A_U44_2030_800x_Annika Skort 2.jpg">
            <a:extLst>
              <a:ext uri="{FF2B5EF4-FFF2-40B4-BE49-F238E27FC236}">
                <a16:creationId xmlns:a16="http://schemas.microsoft.com/office/drawing/2014/main" id="{1E321F7D-EE34-4F88-B71F-3D0CC823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853" y="3717110"/>
            <a:ext cx="1864064" cy="2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SaMraT\Desktop\FAM_LADIES\SHORTS\MLS0231A_001_344663_500x_Jaime Run Short 1.jpg">
            <a:extLst>
              <a:ext uri="{FF2B5EF4-FFF2-40B4-BE49-F238E27FC236}">
                <a16:creationId xmlns:a16="http://schemas.microsoft.com/office/drawing/2014/main" id="{50C28884-5AD4-42BC-889F-6428B5EC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65" y="687806"/>
            <a:ext cx="1857347" cy="27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74032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87682" y="588722"/>
            <a:ext cx="12104317" cy="369332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LADIES ACTIVE PANTS &amp; JOGGERS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SaMraT\Desktop\FAM_LADIES\PANT\Audrey Butt Booster Pants 1.jpg">
            <a:extLst>
              <a:ext uri="{FF2B5EF4-FFF2-40B4-BE49-F238E27FC236}">
                <a16:creationId xmlns:a16="http://schemas.microsoft.com/office/drawing/2014/main" id="{F59033FB-A3B9-4029-B528-958AF31B9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2953"/>
          <a:stretch/>
        </p:blipFill>
        <p:spPr bwMode="auto">
          <a:xfrm>
            <a:off x="169923" y="1292850"/>
            <a:ext cx="2655274" cy="53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SaMraT\Desktop\FAM_LADIES\JOGGER\mlp0206a_001_1858_500x_Jaxon Jogger 1.jpg">
            <a:extLst>
              <a:ext uri="{FF2B5EF4-FFF2-40B4-BE49-F238E27FC236}">
                <a16:creationId xmlns:a16="http://schemas.microsoft.com/office/drawing/2014/main" id="{BD9D6C8B-2557-448D-AE41-AFD875E02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r="8235"/>
          <a:stretch/>
        </p:blipFill>
        <p:spPr bwMode="auto">
          <a:xfrm>
            <a:off x="9662626" y="1292850"/>
            <a:ext cx="2488216" cy="49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SaMraT\Desktop\FAM_LADIES\JOGGER\mlp0206a_001_1861_800x_Jaxon Jogger 2.jpg">
            <a:extLst>
              <a:ext uri="{FF2B5EF4-FFF2-40B4-BE49-F238E27FC236}">
                <a16:creationId xmlns:a16="http://schemas.microsoft.com/office/drawing/2014/main" id="{DDFF26EB-2F76-4432-889C-813148C7D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r="12957"/>
          <a:stretch/>
        </p:blipFill>
        <p:spPr bwMode="auto">
          <a:xfrm>
            <a:off x="3476549" y="1292850"/>
            <a:ext cx="1410341" cy="283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SaMraT\Desktop\FAM_LADIES\JOGGER\MLP0357A_513_01523_500x_ Raven Jogger 1.jpg">
            <a:extLst>
              <a:ext uri="{FF2B5EF4-FFF2-40B4-BE49-F238E27FC236}">
                <a16:creationId xmlns:a16="http://schemas.microsoft.com/office/drawing/2014/main" id="{64F37898-66D3-4A4C-B9A7-7B29A376B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r="19743"/>
          <a:stretch/>
        </p:blipFill>
        <p:spPr bwMode="auto">
          <a:xfrm>
            <a:off x="5466364" y="1292850"/>
            <a:ext cx="1412249" cy="34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SaMraT\Desktop\FAM_LADIES\JOGGER\MLP0357A_513_01483_800x_Raven Jogger 2.jpg">
            <a:extLst>
              <a:ext uri="{FF2B5EF4-FFF2-40B4-BE49-F238E27FC236}">
                <a16:creationId xmlns:a16="http://schemas.microsoft.com/office/drawing/2014/main" id="{C311989F-3842-4414-8A72-448231AB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94" y="1292851"/>
            <a:ext cx="1617977" cy="24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SaMraT\Desktop\FAM_LADIES\JOGGER\MLP0322A_51K_343903_500x_River Jogger 1.jpg">
            <a:extLst>
              <a:ext uri="{FF2B5EF4-FFF2-40B4-BE49-F238E27FC236}">
                <a16:creationId xmlns:a16="http://schemas.microsoft.com/office/drawing/2014/main" id="{D48AA2E7-4EBB-4B72-B1CC-6E2D4D4A3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/>
          <a:stretch/>
        </p:blipFill>
        <p:spPr bwMode="auto">
          <a:xfrm>
            <a:off x="3742771" y="4207083"/>
            <a:ext cx="1569758" cy="26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2" name="Picture 3" descr="C:\Users\SaMraT\Desktop\FAM_LADIES\PANT\Audrey Butt Booster Pants 2.jpg">
            <a:extLst>
              <a:ext uri="{FF2B5EF4-FFF2-40B4-BE49-F238E27FC236}">
                <a16:creationId xmlns:a16="http://schemas.microsoft.com/office/drawing/2014/main" id="{B8420FC5-72E6-4010-9200-8A598647F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7913" r="6093" b="5322"/>
          <a:stretch/>
        </p:blipFill>
        <p:spPr bwMode="auto">
          <a:xfrm>
            <a:off x="7202511" y="4107859"/>
            <a:ext cx="1813856" cy="26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3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87682" y="588722"/>
            <a:ext cx="12104317" cy="369332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LADIES ACTIVE TOPS &amp; TEE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Picture 2" descr="C:\Users\SaMraT\Desktop\FAM_LADIES\TANK TOP\MLT1910A_6B3_08693_800x_Mari Singlet 2.jpg">
            <a:extLst>
              <a:ext uri="{FF2B5EF4-FFF2-40B4-BE49-F238E27FC236}">
                <a16:creationId xmlns:a16="http://schemas.microsoft.com/office/drawing/2014/main" id="{A4DFCF3B-E75D-4C11-8754-18164E21A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/>
          <a:stretch/>
        </p:blipFill>
        <p:spPr bwMode="auto">
          <a:xfrm>
            <a:off x="15599" y="1082091"/>
            <a:ext cx="1996440" cy="31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aMraT\Desktop\FAM_LADIES\TANK TOP\MLT1910A_6B3_08783_500x_Mari Singlet 1.jpg">
            <a:extLst>
              <a:ext uri="{FF2B5EF4-FFF2-40B4-BE49-F238E27FC236}">
                <a16:creationId xmlns:a16="http://schemas.microsoft.com/office/drawing/2014/main" id="{3E37C83B-C50B-4435-886B-495FBF5C5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11928"/>
          <a:stretch/>
        </p:blipFill>
        <p:spPr bwMode="auto">
          <a:xfrm>
            <a:off x="650422" y="3170234"/>
            <a:ext cx="1884113" cy="35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MraT\Desktop\FAM_LADIES\TANK TOP\MLT1616A_450_344143_500x_Avaya Tank 1.jpg">
            <a:extLst>
              <a:ext uri="{FF2B5EF4-FFF2-40B4-BE49-F238E27FC236}">
                <a16:creationId xmlns:a16="http://schemas.microsoft.com/office/drawing/2014/main" id="{537F1306-12EB-46AD-A1DA-F1C92B451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r="13089"/>
          <a:stretch/>
        </p:blipFill>
        <p:spPr bwMode="auto">
          <a:xfrm>
            <a:off x="5348551" y="1173956"/>
            <a:ext cx="1413079" cy="289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aMraT\Desktop\FAM_LADIES\TANK TOP\MLT1616A_450_344313_800x_Avaya Tank 2.jpg">
            <a:extLst>
              <a:ext uri="{FF2B5EF4-FFF2-40B4-BE49-F238E27FC236}">
                <a16:creationId xmlns:a16="http://schemas.microsoft.com/office/drawing/2014/main" id="{6EDB71E8-B1FF-4F33-8AA2-0B3AE6381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r="8132"/>
          <a:stretch/>
        </p:blipFill>
        <p:spPr bwMode="auto">
          <a:xfrm>
            <a:off x="5697856" y="3043825"/>
            <a:ext cx="2030250" cy="37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aMraT\Desktop\FAM_LADIES\TEE\MLT1925A_741_12243_800x_Kenwood Tee 2.jpg">
            <a:extLst>
              <a:ext uri="{FF2B5EF4-FFF2-40B4-BE49-F238E27FC236}">
                <a16:creationId xmlns:a16="http://schemas.microsoft.com/office/drawing/2014/main" id="{8F1CD9EE-CBC2-4988-BF8A-6F7F7A632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r="11658"/>
          <a:stretch/>
        </p:blipFill>
        <p:spPr bwMode="auto">
          <a:xfrm>
            <a:off x="3029187" y="1173956"/>
            <a:ext cx="1413079" cy="30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aMraT\Desktop\FAM_LADIES\TEE\MLT1925A_741_12293_800x_Kenwood Tee 1.jpg">
            <a:extLst>
              <a:ext uri="{FF2B5EF4-FFF2-40B4-BE49-F238E27FC236}">
                <a16:creationId xmlns:a16="http://schemas.microsoft.com/office/drawing/2014/main" id="{9994A29E-F469-4546-98C7-1158B390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06" y="3169085"/>
            <a:ext cx="2118221" cy="35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aMraT\Desktop\FAM_LADIES\TEE\Brittany Shape Enhancing Tee 1.jpg">
            <a:extLst>
              <a:ext uri="{FF2B5EF4-FFF2-40B4-BE49-F238E27FC236}">
                <a16:creationId xmlns:a16="http://schemas.microsoft.com/office/drawing/2014/main" id="{A576B1E1-0817-4BA3-902C-5ABDA45B2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1975" b="628"/>
          <a:stretch/>
        </p:blipFill>
        <p:spPr bwMode="auto">
          <a:xfrm>
            <a:off x="7647269" y="1070894"/>
            <a:ext cx="1540765" cy="30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SaMraT\Desktop\FAM_LADIES\TEE\Brittany Shape Enhancing Tee 2.jpg">
            <a:extLst>
              <a:ext uri="{FF2B5EF4-FFF2-40B4-BE49-F238E27FC236}">
                <a16:creationId xmlns:a16="http://schemas.microsoft.com/office/drawing/2014/main" id="{08C77AC4-74F5-4F9F-ADC9-1C255F782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"/>
          <a:stretch/>
        </p:blipFill>
        <p:spPr bwMode="auto">
          <a:xfrm>
            <a:off x="7905468" y="3043825"/>
            <a:ext cx="2321893" cy="37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aMraT\Desktop\FAM_LADIES\TEE\MLT2059A_010_3963_500x_Blaze Tee 1.jpg">
            <a:extLst>
              <a:ext uri="{FF2B5EF4-FFF2-40B4-BE49-F238E27FC236}">
                <a16:creationId xmlns:a16="http://schemas.microsoft.com/office/drawing/2014/main" id="{2024414A-3DC8-43CF-AE98-BB450B562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21152"/>
          <a:stretch/>
        </p:blipFill>
        <p:spPr bwMode="auto">
          <a:xfrm>
            <a:off x="10288447" y="1010677"/>
            <a:ext cx="133657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SaMraT\Desktop\FAM_LADIES\TEE\MLT2059A_010_1095_800x_Blaze Tee 2.jpg">
            <a:extLst>
              <a:ext uri="{FF2B5EF4-FFF2-40B4-BE49-F238E27FC236}">
                <a16:creationId xmlns:a16="http://schemas.microsoft.com/office/drawing/2014/main" id="{398FD921-B2A3-4F47-A42A-F048EDB33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r="15935"/>
          <a:stretch/>
        </p:blipFill>
        <p:spPr bwMode="auto">
          <a:xfrm>
            <a:off x="10662252" y="3043825"/>
            <a:ext cx="1446703" cy="29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4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87682" y="588722"/>
            <a:ext cx="12104317" cy="369332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LADIES ACTIVE JACKETS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8" name="Picture 2" descr="C:\Users\SaMraT\Desktop\FAM_LADIES\JACKET\Renewal Jacket 1.jpg">
            <a:extLst>
              <a:ext uri="{FF2B5EF4-FFF2-40B4-BE49-F238E27FC236}">
                <a16:creationId xmlns:a16="http://schemas.microsoft.com/office/drawing/2014/main" id="{7B388D1C-029A-444C-A874-2172C3200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13565"/>
            <a:ext cx="2717711" cy="41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aMraT\Desktop\FAM_LADIES\JACKET\Frost Asym ¼ Zip Jacket 2.jpg">
            <a:extLst>
              <a:ext uri="{FF2B5EF4-FFF2-40B4-BE49-F238E27FC236}">
                <a16:creationId xmlns:a16="http://schemas.microsoft.com/office/drawing/2014/main" id="{3722AEDE-DCA3-41BA-87A2-C76DEA266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r="20670"/>
          <a:stretch/>
        </p:blipFill>
        <p:spPr bwMode="auto">
          <a:xfrm>
            <a:off x="8051934" y="1024730"/>
            <a:ext cx="2098170" cy="39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aMraT\Desktop\FAM_LADIES\JACKET\Frost Asym ¼ Zip Jacket 1.jpg">
            <a:extLst>
              <a:ext uri="{FF2B5EF4-FFF2-40B4-BE49-F238E27FC236}">
                <a16:creationId xmlns:a16="http://schemas.microsoft.com/office/drawing/2014/main" id="{8EBF94DE-47CC-493E-9D61-B0AC438A0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r="21081"/>
          <a:stretch/>
        </p:blipFill>
        <p:spPr bwMode="auto">
          <a:xfrm>
            <a:off x="10161188" y="1024730"/>
            <a:ext cx="2022891" cy="40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aMraT\Desktop\FAM_LADIES\JACKET\Stella Jacket 1.jpg">
            <a:extLst>
              <a:ext uri="{FF2B5EF4-FFF2-40B4-BE49-F238E27FC236}">
                <a16:creationId xmlns:a16="http://schemas.microsoft.com/office/drawing/2014/main" id="{FD5B1B93-C227-4403-BEEB-372B85975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0" r="11252"/>
          <a:stretch/>
        </p:blipFill>
        <p:spPr bwMode="auto">
          <a:xfrm>
            <a:off x="4653335" y="2392471"/>
            <a:ext cx="2885402" cy="44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SaMraT\Desktop\FAM_LADIES\JACKET\Renewal Jacket 2.jpg">
            <a:extLst>
              <a:ext uri="{FF2B5EF4-FFF2-40B4-BE49-F238E27FC236}">
                <a16:creationId xmlns:a16="http://schemas.microsoft.com/office/drawing/2014/main" id="{7FBE0217-A34C-4BEC-AA66-9E99BAE88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2125"/>
          <a:stretch/>
        </p:blipFill>
        <p:spPr bwMode="auto">
          <a:xfrm>
            <a:off x="2080467" y="1013564"/>
            <a:ext cx="1983278" cy="41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8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CA8C65D-7200-4364-83A9-56FEE2B0C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BE0910E-BCC6-4CD1-9484-9DF343B84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D0C3A9-2770-4D11-B0E3-39390FEB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CC8D560-7D8D-4328-BF6D-992C83ECB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AE1578EE-AC37-4C94-98C6-4B322C670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SaMraT\Desktop\FAM_LADIES\HOODIE\MLT1944A_Amora Hoodie 1.jpg">
            <a:extLst>
              <a:ext uri="{FF2B5EF4-FFF2-40B4-BE49-F238E27FC236}">
                <a16:creationId xmlns:a16="http://schemas.microsoft.com/office/drawing/2014/main" id="{77850E8A-8F67-4B63-A1B6-72D3C9F6D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846"/>
          <a:stretch/>
        </p:blipFill>
        <p:spPr bwMode="auto">
          <a:xfrm>
            <a:off x="446534" y="638175"/>
            <a:ext cx="3702877" cy="57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MraT\Desktop\FAM_LADIES\HOODIE\Cowl Hoodie 2.jpg">
            <a:extLst>
              <a:ext uri="{FF2B5EF4-FFF2-40B4-BE49-F238E27FC236}">
                <a16:creationId xmlns:a16="http://schemas.microsoft.com/office/drawing/2014/main" id="{12524DC9-CCEA-4F35-A66C-24C56A802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" r="-2" b="21423"/>
          <a:stretch/>
        </p:blipFill>
        <p:spPr bwMode="auto">
          <a:xfrm>
            <a:off x="4241386" y="638176"/>
            <a:ext cx="3702877" cy="27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055CAD6-F214-46F5-8689-93CBDA71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8296274" y="1656292"/>
            <a:ext cx="3150659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LADIES ACTIVE Hoodies</a:t>
            </a:r>
          </a:p>
        </p:txBody>
      </p:sp>
      <p:pic>
        <p:nvPicPr>
          <p:cNvPr id="12" name="Picture 3" descr="C:\Users\SaMraT\Desktop\FAM_LADIES\HOODIE\Faded Hoodie 2.jpg">
            <a:extLst>
              <a:ext uri="{FF2B5EF4-FFF2-40B4-BE49-F238E27FC236}">
                <a16:creationId xmlns:a16="http://schemas.microsoft.com/office/drawing/2014/main" id="{C640DA26-1146-4F34-BCEC-4D3D9006B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25204"/>
          <a:stretch/>
        </p:blipFill>
        <p:spPr bwMode="auto">
          <a:xfrm>
            <a:off x="4241385" y="3476212"/>
            <a:ext cx="3687305" cy="29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2860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E3DC97B-5AA9-44F3-BA1F-FFD416DC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F6B77A-9F96-488B-9432-E88AF532B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DF6B2E-15CD-485E-A5BF-400A2D04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01664A-2C7E-4358-84DC-AE13501E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AE13362A-F425-4424-B315-C43E28CAA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5B83552-780F-49D2-BC3A-72AAD887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033" y="4020816"/>
            <a:ext cx="7082623" cy="229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581191" y="4020816"/>
            <a:ext cx="10993549" cy="1475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LADIES beach cover up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738B456-9BC9-42FA-BF0E-B82A117AD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199"/>
            <a:ext cx="7088122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A717309-930A-42CC-ABF3-4DF42151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1620" y="453643"/>
            <a:ext cx="4083847" cy="985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3" descr="C:\Users\SaMraT\Desktop\FAM_LADIES\COVER UP\MLU0061A_2HW_Mary Printed Cover-up 2.jpg">
            <a:extLst>
              <a:ext uri="{FF2B5EF4-FFF2-40B4-BE49-F238E27FC236}">
                <a16:creationId xmlns:a16="http://schemas.microsoft.com/office/drawing/2014/main" id="{F81D6730-6ED5-41C1-9EBC-C596D882B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" r="-1" b="2819"/>
          <a:stretch/>
        </p:blipFill>
        <p:spPr bwMode="auto">
          <a:xfrm>
            <a:off x="446529" y="636397"/>
            <a:ext cx="2311294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MraT\Desktop\FAM_LADIES\COVER UP\MLU0061A_2HW_Mary Printed Cover-up 1.jpg">
            <a:extLst>
              <a:ext uri="{FF2B5EF4-FFF2-40B4-BE49-F238E27FC236}">
                <a16:creationId xmlns:a16="http://schemas.microsoft.com/office/drawing/2014/main" id="{870A36D3-8E95-4037-8420-D28A35412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358"/>
          <a:stretch/>
        </p:blipFill>
        <p:spPr bwMode="auto">
          <a:xfrm>
            <a:off x="2861357" y="636396"/>
            <a:ext cx="2256867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SaMraT\Desktop\FAM_LADIES\COVER UP\MLU0060A_010_Julianne Cover-up 2.jpg">
            <a:extLst>
              <a:ext uri="{FF2B5EF4-FFF2-40B4-BE49-F238E27FC236}">
                <a16:creationId xmlns:a16="http://schemas.microsoft.com/office/drawing/2014/main" id="{E918DF2C-DBFE-4A5E-8423-45D4A6CEF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355"/>
          <a:stretch/>
        </p:blipFill>
        <p:spPr bwMode="auto">
          <a:xfrm>
            <a:off x="5221746" y="636396"/>
            <a:ext cx="2312910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MraT\Desktop\FAM_LADIES\COVER UP\MLU0060A_010_Julianne Cover-up 1.jpg">
            <a:extLst>
              <a:ext uri="{FF2B5EF4-FFF2-40B4-BE49-F238E27FC236}">
                <a16:creationId xmlns:a16="http://schemas.microsoft.com/office/drawing/2014/main" id="{6281ACD4-EFA4-4B31-9ED9-CA18DD60C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169"/>
          <a:stretch/>
        </p:blipFill>
        <p:spPr bwMode="auto">
          <a:xfrm>
            <a:off x="7661620" y="636396"/>
            <a:ext cx="4084516" cy="56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44940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581191" y="4020816"/>
            <a:ext cx="5988189" cy="1475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LADIES beach cover up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8" name="Picture 2" descr="C:\Users\SaMraT\Desktop\FAM_LADIES\International Intimates bra pic\Multi way Convertible push up.jpg">
            <a:extLst>
              <a:ext uri="{FF2B5EF4-FFF2-40B4-BE49-F238E27FC236}">
                <a16:creationId xmlns:a16="http://schemas.microsoft.com/office/drawing/2014/main" id="{733F2CB9-1555-48CF-BA49-D4BC815B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0348" y="698460"/>
            <a:ext cx="2888186" cy="33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SaMraT\Desktop\FAM_LADIES\International Intimates bra pic\Multi Way Convertible Push up (2).jpg">
            <a:extLst>
              <a:ext uri="{FF2B5EF4-FFF2-40B4-BE49-F238E27FC236}">
                <a16:creationId xmlns:a16="http://schemas.microsoft.com/office/drawing/2014/main" id="{6A05024C-B23D-4E98-A732-D9956A63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3756" y="4572870"/>
            <a:ext cx="3083686" cy="13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aMraT\Desktop\FAM_LADIES\International Intimates bra pic\Long line push up convertible bra.jpg">
            <a:extLst>
              <a:ext uri="{FF2B5EF4-FFF2-40B4-BE49-F238E27FC236}">
                <a16:creationId xmlns:a16="http://schemas.microsoft.com/office/drawing/2014/main" id="{91FBFE6B-417C-4C98-8A4B-B8ACD3C4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" y="701894"/>
            <a:ext cx="3318922" cy="33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SaMraT\Desktop\FAM_LADIES\International Intimates bra pic\Long line Push up Convertible Bra (2).jpg">
            <a:extLst>
              <a:ext uri="{FF2B5EF4-FFF2-40B4-BE49-F238E27FC236}">
                <a16:creationId xmlns:a16="http://schemas.microsoft.com/office/drawing/2014/main" id="{D9697B6B-1752-4689-A75F-A08B26FC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0" y="4572871"/>
            <a:ext cx="2983547" cy="13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SaMraT\Desktop\FAM_LADIES\International Intimates bra pic\Multi way convertible push up Recover.jpg">
            <a:extLst>
              <a:ext uri="{FF2B5EF4-FFF2-40B4-BE49-F238E27FC236}">
                <a16:creationId xmlns:a16="http://schemas.microsoft.com/office/drawing/2014/main" id="{68BDC40D-0A5D-4DB4-B425-76336D2E9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37" y="720095"/>
            <a:ext cx="2181388" cy="33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SaMraT\Desktop\FAM_LADIES\International Intimates bra pic\Multi Way Convertible Push Up Recover (2).jpg">
            <a:extLst>
              <a:ext uri="{FF2B5EF4-FFF2-40B4-BE49-F238E27FC236}">
                <a16:creationId xmlns:a16="http://schemas.microsoft.com/office/drawing/2014/main" id="{C61CDBAB-DD80-4235-856A-B3402AE2A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88" y="4572870"/>
            <a:ext cx="2983547" cy="13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RDM PROFILE\PROFILE, PRESENTATION &amp; CATALOGUE_RDM GROUP\PICTURE_GARMENTS\panty\Lace Bikini.jpg">
            <a:extLst>
              <a:ext uri="{FF2B5EF4-FFF2-40B4-BE49-F238E27FC236}">
                <a16:creationId xmlns:a16="http://schemas.microsoft.com/office/drawing/2014/main" id="{4EAB65A1-E999-4F39-8FB8-01798C69A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 b="24700"/>
          <a:stretch/>
        </p:blipFill>
        <p:spPr bwMode="auto">
          <a:xfrm>
            <a:off x="9665970" y="648610"/>
            <a:ext cx="2377440" cy="29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RDM PROFILE\PROFILE, PRESENTATION &amp; CATALOGUE_RDM GROUP\PICTURE_GARMENTS\panty\Lace Bikini 2.jpg">
            <a:extLst>
              <a:ext uri="{FF2B5EF4-FFF2-40B4-BE49-F238E27FC236}">
                <a16:creationId xmlns:a16="http://schemas.microsoft.com/office/drawing/2014/main" id="{5090E04C-31A6-45D9-BE46-FBBC148AB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b="31309"/>
          <a:stretch/>
        </p:blipFill>
        <p:spPr bwMode="auto">
          <a:xfrm>
            <a:off x="9864090" y="3837471"/>
            <a:ext cx="1981200" cy="18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1A0DBA-CAD2-4401-A84E-6EC3C0BC09C9}"/>
              </a:ext>
            </a:extLst>
          </p:cNvPr>
          <p:cNvSpPr/>
          <p:nvPr/>
        </p:nvSpPr>
        <p:spPr>
          <a:xfrm>
            <a:off x="55328" y="5962389"/>
            <a:ext cx="9552135" cy="751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08BF8-E260-4563-8471-2D2AAEAB241D}"/>
              </a:ext>
            </a:extLst>
          </p:cNvPr>
          <p:cNvSpPr txBox="1"/>
          <p:nvPr/>
        </p:nvSpPr>
        <p:spPr>
          <a:xfrm>
            <a:off x="266700" y="6104744"/>
            <a:ext cx="42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LADIES INTIMATES</a:t>
            </a:r>
          </a:p>
        </p:txBody>
      </p:sp>
    </p:spTree>
    <p:extLst>
      <p:ext uri="{BB962C8B-B14F-4D97-AF65-F5344CB8AC3E}">
        <p14:creationId xmlns:p14="http://schemas.microsoft.com/office/powerpoint/2010/main" val="24094486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Riyadh .</dc:creator>
  <cp:lastModifiedBy>Riyadh .</cp:lastModifiedBy>
  <cp:revision>4</cp:revision>
  <dcterms:created xsi:type="dcterms:W3CDTF">2019-05-01T12:49:38Z</dcterms:created>
  <dcterms:modified xsi:type="dcterms:W3CDTF">2019-05-01T13:22:57Z</dcterms:modified>
</cp:coreProperties>
</file>